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86" r:id="rId4"/>
  </p:sldMasterIdLst>
  <p:notesMasterIdLst>
    <p:notesMasterId r:id="rId31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76" r:id="rId16"/>
    <p:sldId id="277" r:id="rId17"/>
    <p:sldId id="278" r:id="rId18"/>
    <p:sldId id="280" r:id="rId19"/>
    <p:sldId id="281" r:id="rId20"/>
    <p:sldId id="282" r:id="rId21"/>
    <p:sldId id="283" r:id="rId22"/>
    <p:sldId id="293" r:id="rId23"/>
    <p:sldId id="284" r:id="rId24"/>
    <p:sldId id="285" r:id="rId25"/>
    <p:sldId id="286" r:id="rId26"/>
    <p:sldId id="287" r:id="rId27"/>
    <p:sldId id="289" r:id="rId28"/>
    <p:sldId id="290" r:id="rId29"/>
    <p:sldId id="292" r:id="rId30"/>
  </p:sldIdLst>
  <p:sldSz cx="9144000" cy="6858000" type="screen4x3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57" roundtripDataSignature="AMtx7mitZGEP2MRTbTu1lpiV6RQeqFEZa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EE9C"/>
    <a:srgbClr val="DBE99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144B5597-AA0A-420B-AA1B-FF95A71742AD}">
  <a:tblStyle styleId="{144B5597-AA0A-420B-AA1B-FF95A71742AD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72"/>
    <p:restoredTop sz="94521"/>
  </p:normalViewPr>
  <p:slideViewPr>
    <p:cSldViewPr snapToGrid="0">
      <p:cViewPr varScale="1">
        <p:scale>
          <a:sx n="120" d="100"/>
          <a:sy n="120" d="100"/>
        </p:scale>
        <p:origin x="1600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59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62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8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57" Type="http://customschemas.google.com/relationships/presentationmetadata" Target="metadata"/><Relationship Id="rId61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6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sper Kongstein" userId="997c5efe-8fb5-470e-b230-2f3f85ff21c7" providerId="ADAL" clId="{378B3EF4-6244-50F2-B242-EF788A861F14}"/>
    <pc:docChg chg="undo custSel addSld delSld modSld">
      <pc:chgData name="Casper Kongstein" userId="997c5efe-8fb5-470e-b230-2f3f85ff21c7" providerId="ADAL" clId="{378B3EF4-6244-50F2-B242-EF788A861F14}" dt="2025-09-17T11:33:47.374" v="1013" actId="20577"/>
      <pc:docMkLst>
        <pc:docMk/>
      </pc:docMkLst>
      <pc:sldChg chg="delSp modSp mod">
        <pc:chgData name="Casper Kongstein" userId="997c5efe-8fb5-470e-b230-2f3f85ff21c7" providerId="ADAL" clId="{378B3EF4-6244-50F2-B242-EF788A861F14}" dt="2025-09-11T11:56:38.546" v="1012" actId="478"/>
        <pc:sldMkLst>
          <pc:docMk/>
          <pc:sldMk cId="0" sldId="256"/>
        </pc:sldMkLst>
      </pc:sldChg>
      <pc:sldChg chg="modSp mod">
        <pc:chgData name="Casper Kongstein" userId="997c5efe-8fb5-470e-b230-2f3f85ff21c7" providerId="ADAL" clId="{378B3EF4-6244-50F2-B242-EF788A861F14}" dt="2025-09-11T11:20:05.382" v="715" actId="113"/>
        <pc:sldMkLst>
          <pc:docMk/>
          <pc:sldMk cId="0" sldId="257"/>
        </pc:sldMkLst>
        <pc:spChg chg="mod">
          <ac:chgData name="Casper Kongstein" userId="997c5efe-8fb5-470e-b230-2f3f85ff21c7" providerId="ADAL" clId="{378B3EF4-6244-50F2-B242-EF788A861F14}" dt="2025-09-11T11:18:11.098" v="713" actId="1037"/>
          <ac:spMkLst>
            <pc:docMk/>
            <pc:sldMk cId="0" sldId="257"/>
            <ac:spMk id="101" creationId="{00000000-0000-0000-0000-000000000000}"/>
          </ac:spMkLst>
        </pc:spChg>
        <pc:spChg chg="mod">
          <ac:chgData name="Casper Kongstein" userId="997c5efe-8fb5-470e-b230-2f3f85ff21c7" providerId="ADAL" clId="{378B3EF4-6244-50F2-B242-EF788A861F14}" dt="2025-09-11T11:20:05.382" v="715" actId="113"/>
          <ac:spMkLst>
            <pc:docMk/>
            <pc:sldMk cId="0" sldId="257"/>
            <ac:spMk id="102" creationId="{00000000-0000-0000-0000-000000000000}"/>
          </ac:spMkLst>
        </pc:spChg>
      </pc:sldChg>
      <pc:sldChg chg="modSp mod">
        <pc:chgData name="Casper Kongstein" userId="997c5efe-8fb5-470e-b230-2f3f85ff21c7" providerId="ADAL" clId="{378B3EF4-6244-50F2-B242-EF788A861F14}" dt="2025-09-11T11:24:25.854" v="778" actId="1037"/>
        <pc:sldMkLst>
          <pc:docMk/>
          <pc:sldMk cId="0" sldId="258"/>
        </pc:sldMkLst>
        <pc:spChg chg="mod">
          <ac:chgData name="Casper Kongstein" userId="997c5efe-8fb5-470e-b230-2f3f85ff21c7" providerId="ADAL" clId="{378B3EF4-6244-50F2-B242-EF788A861F14}" dt="2025-09-11T11:24:25.854" v="778" actId="1037"/>
          <ac:spMkLst>
            <pc:docMk/>
            <pc:sldMk cId="0" sldId="258"/>
            <ac:spMk id="111" creationId="{00000000-0000-0000-0000-000000000000}"/>
          </ac:spMkLst>
        </pc:spChg>
      </pc:sldChg>
      <pc:sldChg chg="modSp mod">
        <pc:chgData name="Casper Kongstein" userId="997c5efe-8fb5-470e-b230-2f3f85ff21c7" providerId="ADAL" clId="{378B3EF4-6244-50F2-B242-EF788A861F14}" dt="2025-09-11T11:25:05.733" v="782" actId="14100"/>
        <pc:sldMkLst>
          <pc:docMk/>
          <pc:sldMk cId="0" sldId="259"/>
        </pc:sldMkLst>
        <pc:spChg chg="mod">
          <ac:chgData name="Casper Kongstein" userId="997c5efe-8fb5-470e-b230-2f3f85ff21c7" providerId="ADAL" clId="{378B3EF4-6244-50F2-B242-EF788A861F14}" dt="2025-09-11T11:25:05.733" v="782" actId="14100"/>
          <ac:spMkLst>
            <pc:docMk/>
            <pc:sldMk cId="0" sldId="259"/>
            <ac:spMk id="120" creationId="{00000000-0000-0000-0000-000000000000}"/>
          </ac:spMkLst>
        </pc:spChg>
        <pc:spChg chg="mod">
          <ac:chgData name="Casper Kongstein" userId="997c5efe-8fb5-470e-b230-2f3f85ff21c7" providerId="ADAL" clId="{378B3EF4-6244-50F2-B242-EF788A861F14}" dt="2025-09-11T11:21:37.500" v="734" actId="255"/>
          <ac:spMkLst>
            <pc:docMk/>
            <pc:sldMk cId="0" sldId="259"/>
            <ac:spMk id="121" creationId="{00000000-0000-0000-0000-000000000000}"/>
          </ac:spMkLst>
        </pc:spChg>
      </pc:sldChg>
      <pc:sldChg chg="modSp mod">
        <pc:chgData name="Casper Kongstein" userId="997c5efe-8fb5-470e-b230-2f3f85ff21c7" providerId="ADAL" clId="{378B3EF4-6244-50F2-B242-EF788A861F14}" dt="2025-09-11T11:25:23.874" v="785" actId="207"/>
        <pc:sldMkLst>
          <pc:docMk/>
          <pc:sldMk cId="0" sldId="260"/>
        </pc:sldMkLst>
        <pc:spChg chg="mod">
          <ac:chgData name="Casper Kongstein" userId="997c5efe-8fb5-470e-b230-2f3f85ff21c7" providerId="ADAL" clId="{378B3EF4-6244-50F2-B242-EF788A861F14}" dt="2025-09-11T11:25:15.551" v="784" actId="14100"/>
          <ac:spMkLst>
            <pc:docMk/>
            <pc:sldMk cId="0" sldId="260"/>
            <ac:spMk id="129" creationId="{00000000-0000-0000-0000-000000000000}"/>
          </ac:spMkLst>
        </pc:spChg>
        <pc:spChg chg="mod">
          <ac:chgData name="Casper Kongstein" userId="997c5efe-8fb5-470e-b230-2f3f85ff21c7" providerId="ADAL" clId="{378B3EF4-6244-50F2-B242-EF788A861F14}" dt="2025-09-11T11:25:23.874" v="785" actId="207"/>
          <ac:spMkLst>
            <pc:docMk/>
            <pc:sldMk cId="0" sldId="260"/>
            <ac:spMk id="130" creationId="{00000000-0000-0000-0000-000000000000}"/>
          </ac:spMkLst>
        </pc:spChg>
      </pc:sldChg>
      <pc:sldChg chg="modSp mod">
        <pc:chgData name="Casper Kongstein" userId="997c5efe-8fb5-470e-b230-2f3f85ff21c7" providerId="ADAL" clId="{378B3EF4-6244-50F2-B242-EF788A861F14}" dt="2025-09-11T11:23:19.423" v="763" actId="20577"/>
        <pc:sldMkLst>
          <pc:docMk/>
          <pc:sldMk cId="0" sldId="261"/>
        </pc:sldMkLst>
        <pc:spChg chg="mod">
          <ac:chgData name="Casper Kongstein" userId="997c5efe-8fb5-470e-b230-2f3f85ff21c7" providerId="ADAL" clId="{378B3EF4-6244-50F2-B242-EF788A861F14}" dt="2025-09-11T11:22:18.642" v="735" actId="1076"/>
          <ac:spMkLst>
            <pc:docMk/>
            <pc:sldMk cId="0" sldId="261"/>
            <ac:spMk id="138" creationId="{00000000-0000-0000-0000-000000000000}"/>
          </ac:spMkLst>
        </pc:spChg>
        <pc:spChg chg="mod">
          <ac:chgData name="Casper Kongstein" userId="997c5efe-8fb5-470e-b230-2f3f85ff21c7" providerId="ADAL" clId="{378B3EF4-6244-50F2-B242-EF788A861F14}" dt="2025-09-11T11:23:19.423" v="763" actId="20577"/>
          <ac:spMkLst>
            <pc:docMk/>
            <pc:sldMk cId="0" sldId="261"/>
            <ac:spMk id="139" creationId="{00000000-0000-0000-0000-000000000000}"/>
          </ac:spMkLst>
        </pc:spChg>
      </pc:sldChg>
      <pc:sldChg chg="delSp modSp mod">
        <pc:chgData name="Casper Kongstein" userId="997c5efe-8fb5-470e-b230-2f3f85ff21c7" providerId="ADAL" clId="{378B3EF4-6244-50F2-B242-EF788A861F14}" dt="2025-09-11T11:28:55.275" v="845" actId="1035"/>
        <pc:sldMkLst>
          <pc:docMk/>
          <pc:sldMk cId="0" sldId="262"/>
        </pc:sldMkLst>
        <pc:spChg chg="mod">
          <ac:chgData name="Casper Kongstein" userId="997c5efe-8fb5-470e-b230-2f3f85ff21c7" providerId="ADAL" clId="{378B3EF4-6244-50F2-B242-EF788A861F14}" dt="2025-09-11T11:27:03.821" v="819" actId="20577"/>
          <ac:spMkLst>
            <pc:docMk/>
            <pc:sldMk cId="0" sldId="262"/>
            <ac:spMk id="149" creationId="{00000000-0000-0000-0000-000000000000}"/>
          </ac:spMkLst>
        </pc:spChg>
        <pc:picChg chg="mod">
          <ac:chgData name="Casper Kongstein" userId="997c5efe-8fb5-470e-b230-2f3f85ff21c7" providerId="ADAL" clId="{378B3EF4-6244-50F2-B242-EF788A861F14}" dt="2025-09-11T11:28:55.275" v="845" actId="1035"/>
          <ac:picMkLst>
            <pc:docMk/>
            <pc:sldMk cId="0" sldId="262"/>
            <ac:picMk id="150" creationId="{00000000-0000-0000-0000-000000000000}"/>
          </ac:picMkLst>
        </pc:picChg>
      </pc:sldChg>
      <pc:sldChg chg="addSp delSp modSp mod">
        <pc:chgData name="Casper Kongstein" userId="997c5efe-8fb5-470e-b230-2f3f85ff21c7" providerId="ADAL" clId="{378B3EF4-6244-50F2-B242-EF788A861F14}" dt="2025-09-11T11:40:48.107" v="909" actId="478"/>
        <pc:sldMkLst>
          <pc:docMk/>
          <pc:sldMk cId="0" sldId="263"/>
        </pc:sldMkLst>
        <pc:spChg chg="add mod">
          <ac:chgData name="Casper Kongstein" userId="997c5efe-8fb5-470e-b230-2f3f85ff21c7" providerId="ADAL" clId="{378B3EF4-6244-50F2-B242-EF788A861F14}" dt="2025-09-11T11:39:07.041" v="904" actId="12"/>
          <ac:spMkLst>
            <pc:docMk/>
            <pc:sldMk cId="0" sldId="263"/>
            <ac:spMk id="2" creationId="{D1F86775-F6AA-BBBE-1BC7-930B9E8FEDF0}"/>
          </ac:spMkLst>
        </pc:spChg>
        <pc:spChg chg="mod">
          <ac:chgData name="Casper Kongstein" userId="997c5efe-8fb5-470e-b230-2f3f85ff21c7" providerId="ADAL" clId="{378B3EF4-6244-50F2-B242-EF788A861F14}" dt="2025-09-11T11:32:09.417" v="846" actId="6549"/>
          <ac:spMkLst>
            <pc:docMk/>
            <pc:sldMk cId="0" sldId="263"/>
            <ac:spMk id="158" creationId="{00000000-0000-0000-0000-000000000000}"/>
          </ac:spMkLst>
        </pc:spChg>
      </pc:sldChg>
      <pc:sldChg chg="modSp mod">
        <pc:chgData name="Casper Kongstein" userId="997c5efe-8fb5-470e-b230-2f3f85ff21c7" providerId="ADAL" clId="{378B3EF4-6244-50F2-B242-EF788A861F14}" dt="2025-09-11T11:41:15.060" v="925" actId="1036"/>
        <pc:sldMkLst>
          <pc:docMk/>
          <pc:sldMk cId="0" sldId="264"/>
        </pc:sldMkLst>
        <pc:spChg chg="mod">
          <ac:chgData name="Casper Kongstein" userId="997c5efe-8fb5-470e-b230-2f3f85ff21c7" providerId="ADAL" clId="{378B3EF4-6244-50F2-B242-EF788A861F14}" dt="2025-09-11T11:41:15.060" v="925" actId="1036"/>
          <ac:spMkLst>
            <pc:docMk/>
            <pc:sldMk cId="0" sldId="264"/>
            <ac:spMk id="167" creationId="{00000000-0000-0000-0000-000000000000}"/>
          </ac:spMkLst>
        </pc:spChg>
        <pc:spChg chg="mod">
          <ac:chgData name="Casper Kongstein" userId="997c5efe-8fb5-470e-b230-2f3f85ff21c7" providerId="ADAL" clId="{378B3EF4-6244-50F2-B242-EF788A861F14}" dt="2025-09-11T11:15:21.629" v="684" actId="113"/>
          <ac:spMkLst>
            <pc:docMk/>
            <pc:sldMk cId="0" sldId="264"/>
            <ac:spMk id="168" creationId="{00000000-0000-0000-0000-000000000000}"/>
          </ac:spMkLst>
        </pc:spChg>
      </pc:sldChg>
      <pc:sldChg chg="modSp mod">
        <pc:chgData name="Casper Kongstein" userId="997c5efe-8fb5-470e-b230-2f3f85ff21c7" providerId="ADAL" clId="{378B3EF4-6244-50F2-B242-EF788A861F14}" dt="2025-09-11T11:14:45.639" v="678" actId="14100"/>
        <pc:sldMkLst>
          <pc:docMk/>
          <pc:sldMk cId="0" sldId="265"/>
        </pc:sldMkLst>
        <pc:spChg chg="mod">
          <ac:chgData name="Casper Kongstein" userId="997c5efe-8fb5-470e-b230-2f3f85ff21c7" providerId="ADAL" clId="{378B3EF4-6244-50F2-B242-EF788A861F14}" dt="2025-09-11T11:14:37.720" v="673" actId="1038"/>
          <ac:spMkLst>
            <pc:docMk/>
            <pc:sldMk cId="0" sldId="265"/>
            <ac:spMk id="177" creationId="{00000000-0000-0000-0000-000000000000}"/>
          </ac:spMkLst>
        </pc:spChg>
        <pc:spChg chg="mod">
          <ac:chgData name="Casper Kongstein" userId="997c5efe-8fb5-470e-b230-2f3f85ff21c7" providerId="ADAL" clId="{378B3EF4-6244-50F2-B242-EF788A861F14}" dt="2025-09-11T11:14:45.639" v="678" actId="14100"/>
          <ac:spMkLst>
            <pc:docMk/>
            <pc:sldMk cId="0" sldId="265"/>
            <ac:spMk id="178" creationId="{00000000-0000-0000-0000-000000000000}"/>
          </ac:spMkLst>
        </pc:spChg>
        <pc:picChg chg="mod">
          <ac:chgData name="Casper Kongstein" userId="997c5efe-8fb5-470e-b230-2f3f85ff21c7" providerId="ADAL" clId="{378B3EF4-6244-50F2-B242-EF788A861F14}" dt="2025-09-11T11:14:41.379" v="677" actId="1035"/>
          <ac:picMkLst>
            <pc:docMk/>
            <pc:sldMk cId="0" sldId="265"/>
            <ac:picMk id="179" creationId="{00000000-0000-0000-0000-000000000000}"/>
          </ac:picMkLst>
        </pc:picChg>
      </pc:sldChg>
      <pc:sldChg chg="modSp mod">
        <pc:chgData name="Casper Kongstein" userId="997c5efe-8fb5-470e-b230-2f3f85ff21c7" providerId="ADAL" clId="{378B3EF4-6244-50F2-B242-EF788A861F14}" dt="2025-09-11T11:52:57.856" v="1010" actId="20577"/>
        <pc:sldMkLst>
          <pc:docMk/>
          <pc:sldMk cId="0" sldId="266"/>
        </pc:sldMkLst>
        <pc:spChg chg="mod">
          <ac:chgData name="Casper Kongstein" userId="997c5efe-8fb5-470e-b230-2f3f85ff21c7" providerId="ADAL" clId="{378B3EF4-6244-50F2-B242-EF788A861F14}" dt="2025-09-11T11:51:10.635" v="972" actId="113"/>
          <ac:spMkLst>
            <pc:docMk/>
            <pc:sldMk cId="0" sldId="266"/>
            <ac:spMk id="187" creationId="{00000000-0000-0000-0000-000000000000}"/>
          </ac:spMkLst>
        </pc:spChg>
        <pc:spChg chg="mod">
          <ac:chgData name="Casper Kongstein" userId="997c5efe-8fb5-470e-b230-2f3f85ff21c7" providerId="ADAL" clId="{378B3EF4-6244-50F2-B242-EF788A861F14}" dt="2025-09-11T11:52:57.856" v="1010" actId="20577"/>
          <ac:spMkLst>
            <pc:docMk/>
            <pc:sldMk cId="0" sldId="266"/>
            <ac:spMk id="188" creationId="{00000000-0000-0000-0000-000000000000}"/>
          </ac:spMkLst>
        </pc:spChg>
      </pc:sldChg>
      <pc:sldChg chg="del">
        <pc:chgData name="Casper Kongstein" userId="997c5efe-8fb5-470e-b230-2f3f85ff21c7" providerId="ADAL" clId="{378B3EF4-6244-50F2-B242-EF788A861F14}" dt="2025-09-11T11:43:34.779" v="926" actId="2696"/>
        <pc:sldMkLst>
          <pc:docMk/>
          <pc:sldMk cId="0" sldId="267"/>
        </pc:sldMkLst>
      </pc:sldChg>
      <pc:sldChg chg="del">
        <pc:chgData name="Casper Kongstein" userId="997c5efe-8fb5-470e-b230-2f3f85ff21c7" providerId="ADAL" clId="{378B3EF4-6244-50F2-B242-EF788A861F14}" dt="2025-09-11T11:43:34.779" v="926" actId="2696"/>
        <pc:sldMkLst>
          <pc:docMk/>
          <pc:sldMk cId="0" sldId="268"/>
        </pc:sldMkLst>
      </pc:sldChg>
      <pc:sldChg chg="del">
        <pc:chgData name="Casper Kongstein" userId="997c5efe-8fb5-470e-b230-2f3f85ff21c7" providerId="ADAL" clId="{378B3EF4-6244-50F2-B242-EF788A861F14}" dt="2025-09-11T11:43:34.779" v="926" actId="2696"/>
        <pc:sldMkLst>
          <pc:docMk/>
          <pc:sldMk cId="0" sldId="269"/>
        </pc:sldMkLst>
      </pc:sldChg>
      <pc:sldChg chg="del">
        <pc:chgData name="Casper Kongstein" userId="997c5efe-8fb5-470e-b230-2f3f85ff21c7" providerId="ADAL" clId="{378B3EF4-6244-50F2-B242-EF788A861F14}" dt="2025-09-11T11:43:34.779" v="926" actId="2696"/>
        <pc:sldMkLst>
          <pc:docMk/>
          <pc:sldMk cId="0" sldId="270"/>
        </pc:sldMkLst>
      </pc:sldChg>
      <pc:sldChg chg="del">
        <pc:chgData name="Casper Kongstein" userId="997c5efe-8fb5-470e-b230-2f3f85ff21c7" providerId="ADAL" clId="{378B3EF4-6244-50F2-B242-EF788A861F14}" dt="2025-09-11T11:43:34.779" v="926" actId="2696"/>
        <pc:sldMkLst>
          <pc:docMk/>
          <pc:sldMk cId="0" sldId="271"/>
        </pc:sldMkLst>
      </pc:sldChg>
      <pc:sldChg chg="del">
        <pc:chgData name="Casper Kongstein" userId="997c5efe-8fb5-470e-b230-2f3f85ff21c7" providerId="ADAL" clId="{378B3EF4-6244-50F2-B242-EF788A861F14}" dt="2025-09-11T11:43:34.779" v="926" actId="2696"/>
        <pc:sldMkLst>
          <pc:docMk/>
          <pc:sldMk cId="0" sldId="272"/>
        </pc:sldMkLst>
      </pc:sldChg>
      <pc:sldChg chg="del">
        <pc:chgData name="Casper Kongstein" userId="997c5efe-8fb5-470e-b230-2f3f85ff21c7" providerId="ADAL" clId="{378B3EF4-6244-50F2-B242-EF788A861F14}" dt="2025-09-11T11:43:34.779" v="926" actId="2696"/>
        <pc:sldMkLst>
          <pc:docMk/>
          <pc:sldMk cId="0" sldId="273"/>
        </pc:sldMkLst>
      </pc:sldChg>
      <pc:sldChg chg="del">
        <pc:chgData name="Casper Kongstein" userId="997c5efe-8fb5-470e-b230-2f3f85ff21c7" providerId="ADAL" clId="{378B3EF4-6244-50F2-B242-EF788A861F14}" dt="2025-09-11T11:43:34.779" v="926" actId="2696"/>
        <pc:sldMkLst>
          <pc:docMk/>
          <pc:sldMk cId="0" sldId="274"/>
        </pc:sldMkLst>
      </pc:sldChg>
      <pc:sldChg chg="del">
        <pc:chgData name="Casper Kongstein" userId="997c5efe-8fb5-470e-b230-2f3f85ff21c7" providerId="ADAL" clId="{378B3EF4-6244-50F2-B242-EF788A861F14}" dt="2025-09-11T11:43:34.779" v="926" actId="2696"/>
        <pc:sldMkLst>
          <pc:docMk/>
          <pc:sldMk cId="0" sldId="275"/>
        </pc:sldMkLst>
      </pc:sldChg>
      <pc:sldChg chg="modSp mod">
        <pc:chgData name="Casper Kongstein" userId="997c5efe-8fb5-470e-b230-2f3f85ff21c7" providerId="ADAL" clId="{378B3EF4-6244-50F2-B242-EF788A861F14}" dt="2025-09-11T10:58:38.439" v="654" actId="255"/>
        <pc:sldMkLst>
          <pc:docMk/>
          <pc:sldMk cId="0" sldId="276"/>
        </pc:sldMkLst>
        <pc:spChg chg="mod">
          <ac:chgData name="Casper Kongstein" userId="997c5efe-8fb5-470e-b230-2f3f85ff21c7" providerId="ADAL" clId="{378B3EF4-6244-50F2-B242-EF788A861F14}" dt="2025-09-11T10:45:15.783" v="536" actId="1076"/>
          <ac:spMkLst>
            <pc:docMk/>
            <pc:sldMk cId="0" sldId="276"/>
            <ac:spMk id="293" creationId="{00000000-0000-0000-0000-000000000000}"/>
          </ac:spMkLst>
        </pc:spChg>
        <pc:spChg chg="mod">
          <ac:chgData name="Casper Kongstein" userId="997c5efe-8fb5-470e-b230-2f3f85ff21c7" providerId="ADAL" clId="{378B3EF4-6244-50F2-B242-EF788A861F14}" dt="2025-09-11T10:58:38.439" v="654" actId="255"/>
          <ac:spMkLst>
            <pc:docMk/>
            <pc:sldMk cId="0" sldId="276"/>
            <ac:spMk id="294" creationId="{00000000-0000-0000-0000-000000000000}"/>
          </ac:spMkLst>
        </pc:spChg>
      </pc:sldChg>
      <pc:sldChg chg="modSp mod">
        <pc:chgData name="Casper Kongstein" userId="997c5efe-8fb5-470e-b230-2f3f85ff21c7" providerId="ADAL" clId="{378B3EF4-6244-50F2-B242-EF788A861F14}" dt="2025-09-11T10:54:43.439" v="606"/>
        <pc:sldMkLst>
          <pc:docMk/>
          <pc:sldMk cId="0" sldId="277"/>
        </pc:sldMkLst>
        <pc:spChg chg="mod">
          <ac:chgData name="Casper Kongstein" userId="997c5efe-8fb5-470e-b230-2f3f85ff21c7" providerId="ADAL" clId="{378B3EF4-6244-50F2-B242-EF788A861F14}" dt="2025-09-11T10:54:43.439" v="606"/>
          <ac:spMkLst>
            <pc:docMk/>
            <pc:sldMk cId="0" sldId="277"/>
            <ac:spMk id="302" creationId="{00000000-0000-0000-0000-000000000000}"/>
          </ac:spMkLst>
        </pc:spChg>
        <pc:spChg chg="mod">
          <ac:chgData name="Casper Kongstein" userId="997c5efe-8fb5-470e-b230-2f3f85ff21c7" providerId="ADAL" clId="{378B3EF4-6244-50F2-B242-EF788A861F14}" dt="2025-09-11T10:54:23.834" v="604" actId="20577"/>
          <ac:spMkLst>
            <pc:docMk/>
            <pc:sldMk cId="0" sldId="277"/>
            <ac:spMk id="303" creationId="{00000000-0000-0000-0000-000000000000}"/>
          </ac:spMkLst>
        </pc:spChg>
      </pc:sldChg>
      <pc:sldChg chg="modSp mod">
        <pc:chgData name="Casper Kongstein" userId="997c5efe-8fb5-470e-b230-2f3f85ff21c7" providerId="ADAL" clId="{378B3EF4-6244-50F2-B242-EF788A861F14}" dt="2025-09-11T10:46:14.404" v="542" actId="20577"/>
        <pc:sldMkLst>
          <pc:docMk/>
          <pc:sldMk cId="0" sldId="278"/>
        </pc:sldMkLst>
        <pc:spChg chg="mod">
          <ac:chgData name="Casper Kongstein" userId="997c5efe-8fb5-470e-b230-2f3f85ff21c7" providerId="ADAL" clId="{378B3EF4-6244-50F2-B242-EF788A861F14}" dt="2025-09-11T10:46:14.404" v="542" actId="20577"/>
          <ac:spMkLst>
            <pc:docMk/>
            <pc:sldMk cId="0" sldId="278"/>
            <ac:spMk id="312" creationId="{00000000-0000-0000-0000-000000000000}"/>
          </ac:spMkLst>
        </pc:spChg>
      </pc:sldChg>
      <pc:sldChg chg="modSp mod">
        <pc:chgData name="Casper Kongstein" userId="997c5efe-8fb5-470e-b230-2f3f85ff21c7" providerId="ADAL" clId="{378B3EF4-6244-50F2-B242-EF788A861F14}" dt="2025-09-11T10:43:12.880" v="508" actId="6549"/>
        <pc:sldMkLst>
          <pc:docMk/>
          <pc:sldMk cId="0" sldId="280"/>
        </pc:sldMkLst>
        <pc:spChg chg="mod">
          <ac:chgData name="Casper Kongstein" userId="997c5efe-8fb5-470e-b230-2f3f85ff21c7" providerId="ADAL" clId="{378B3EF4-6244-50F2-B242-EF788A861F14}" dt="2025-09-11T10:43:09.343" v="507" actId="20577"/>
          <ac:spMkLst>
            <pc:docMk/>
            <pc:sldMk cId="0" sldId="280"/>
            <ac:spMk id="330" creationId="{00000000-0000-0000-0000-000000000000}"/>
          </ac:spMkLst>
        </pc:spChg>
        <pc:spChg chg="mod">
          <ac:chgData name="Casper Kongstein" userId="997c5efe-8fb5-470e-b230-2f3f85ff21c7" providerId="ADAL" clId="{378B3EF4-6244-50F2-B242-EF788A861F14}" dt="2025-09-11T10:43:12.880" v="508" actId="6549"/>
          <ac:spMkLst>
            <pc:docMk/>
            <pc:sldMk cId="0" sldId="280"/>
            <ac:spMk id="331" creationId="{00000000-0000-0000-0000-000000000000}"/>
          </ac:spMkLst>
        </pc:spChg>
      </pc:sldChg>
      <pc:sldChg chg="modSp mod">
        <pc:chgData name="Casper Kongstein" userId="997c5efe-8fb5-470e-b230-2f3f85ff21c7" providerId="ADAL" clId="{378B3EF4-6244-50F2-B242-EF788A861F14}" dt="2025-09-11T10:44:49.150" v="532" actId="1076"/>
        <pc:sldMkLst>
          <pc:docMk/>
          <pc:sldMk cId="0" sldId="281"/>
        </pc:sldMkLst>
        <pc:spChg chg="mod">
          <ac:chgData name="Casper Kongstein" userId="997c5efe-8fb5-470e-b230-2f3f85ff21c7" providerId="ADAL" clId="{378B3EF4-6244-50F2-B242-EF788A861F14}" dt="2025-09-11T10:43:59.031" v="531" actId="20577"/>
          <ac:spMkLst>
            <pc:docMk/>
            <pc:sldMk cId="0" sldId="281"/>
            <ac:spMk id="339" creationId="{00000000-0000-0000-0000-000000000000}"/>
          </ac:spMkLst>
        </pc:spChg>
        <pc:spChg chg="mod">
          <ac:chgData name="Casper Kongstein" userId="997c5efe-8fb5-470e-b230-2f3f85ff21c7" providerId="ADAL" clId="{378B3EF4-6244-50F2-B242-EF788A861F14}" dt="2025-09-11T10:44:49.150" v="532" actId="1076"/>
          <ac:spMkLst>
            <pc:docMk/>
            <pc:sldMk cId="0" sldId="281"/>
            <ac:spMk id="340" creationId="{00000000-0000-0000-0000-000000000000}"/>
          </ac:spMkLst>
        </pc:spChg>
      </pc:sldChg>
      <pc:sldChg chg="modSp mod">
        <pc:chgData name="Casper Kongstein" userId="997c5efe-8fb5-470e-b230-2f3f85ff21c7" providerId="ADAL" clId="{378B3EF4-6244-50F2-B242-EF788A861F14}" dt="2025-09-11T11:00:17.130" v="657" actId="207"/>
        <pc:sldMkLst>
          <pc:docMk/>
          <pc:sldMk cId="0" sldId="282"/>
        </pc:sldMkLst>
        <pc:spChg chg="mod">
          <ac:chgData name="Casper Kongstein" userId="997c5efe-8fb5-470e-b230-2f3f85ff21c7" providerId="ADAL" clId="{378B3EF4-6244-50F2-B242-EF788A861F14}" dt="2025-09-11T10:41:33.218" v="488" actId="1076"/>
          <ac:spMkLst>
            <pc:docMk/>
            <pc:sldMk cId="0" sldId="282"/>
            <ac:spMk id="348" creationId="{00000000-0000-0000-0000-000000000000}"/>
          </ac:spMkLst>
        </pc:spChg>
        <pc:spChg chg="mod">
          <ac:chgData name="Casper Kongstein" userId="997c5efe-8fb5-470e-b230-2f3f85ff21c7" providerId="ADAL" clId="{378B3EF4-6244-50F2-B242-EF788A861F14}" dt="2025-09-11T11:00:17.130" v="657" actId="207"/>
          <ac:spMkLst>
            <pc:docMk/>
            <pc:sldMk cId="0" sldId="282"/>
            <ac:spMk id="349" creationId="{00000000-0000-0000-0000-000000000000}"/>
          </ac:spMkLst>
        </pc:spChg>
      </pc:sldChg>
      <pc:sldChg chg="modSp mod">
        <pc:chgData name="Casper Kongstein" userId="997c5efe-8fb5-470e-b230-2f3f85ff21c7" providerId="ADAL" clId="{378B3EF4-6244-50F2-B242-EF788A861F14}" dt="2025-09-11T10:59:39.531" v="655" actId="255"/>
        <pc:sldMkLst>
          <pc:docMk/>
          <pc:sldMk cId="0" sldId="283"/>
        </pc:sldMkLst>
        <pc:spChg chg="mod">
          <ac:chgData name="Casper Kongstein" userId="997c5efe-8fb5-470e-b230-2f3f85ff21c7" providerId="ADAL" clId="{378B3EF4-6244-50F2-B242-EF788A861F14}" dt="2025-09-11T10:34:28.828" v="449" actId="21"/>
          <ac:spMkLst>
            <pc:docMk/>
            <pc:sldMk cId="0" sldId="283"/>
            <ac:spMk id="357" creationId="{00000000-0000-0000-0000-000000000000}"/>
          </ac:spMkLst>
        </pc:spChg>
        <pc:spChg chg="mod">
          <ac:chgData name="Casper Kongstein" userId="997c5efe-8fb5-470e-b230-2f3f85ff21c7" providerId="ADAL" clId="{378B3EF4-6244-50F2-B242-EF788A861F14}" dt="2025-09-11T10:59:39.531" v="655" actId="255"/>
          <ac:spMkLst>
            <pc:docMk/>
            <pc:sldMk cId="0" sldId="283"/>
            <ac:spMk id="358" creationId="{00000000-0000-0000-0000-000000000000}"/>
          </ac:spMkLst>
        </pc:spChg>
      </pc:sldChg>
      <pc:sldChg chg="modSp mod">
        <pc:chgData name="Casper Kongstein" userId="997c5efe-8fb5-470e-b230-2f3f85ff21c7" providerId="ADAL" clId="{378B3EF4-6244-50F2-B242-EF788A861F14}" dt="2025-09-11T09:25:55.409" v="293" actId="1037"/>
        <pc:sldMkLst>
          <pc:docMk/>
          <pc:sldMk cId="0" sldId="284"/>
        </pc:sldMkLst>
        <pc:spChg chg="mod">
          <ac:chgData name="Casper Kongstein" userId="997c5efe-8fb5-470e-b230-2f3f85ff21c7" providerId="ADAL" clId="{378B3EF4-6244-50F2-B242-EF788A861F14}" dt="2025-09-11T09:25:51.025" v="290" actId="1037"/>
          <ac:spMkLst>
            <pc:docMk/>
            <pc:sldMk cId="0" sldId="284"/>
            <ac:spMk id="366" creationId="{00000000-0000-0000-0000-000000000000}"/>
          </ac:spMkLst>
        </pc:spChg>
        <pc:spChg chg="mod">
          <ac:chgData name="Casper Kongstein" userId="997c5efe-8fb5-470e-b230-2f3f85ff21c7" providerId="ADAL" clId="{378B3EF4-6244-50F2-B242-EF788A861F14}" dt="2025-09-11T09:25:55.409" v="293" actId="1037"/>
          <ac:spMkLst>
            <pc:docMk/>
            <pc:sldMk cId="0" sldId="284"/>
            <ac:spMk id="367" creationId="{00000000-0000-0000-0000-000000000000}"/>
          </ac:spMkLst>
        </pc:spChg>
      </pc:sldChg>
      <pc:sldChg chg="modSp mod">
        <pc:chgData name="Casper Kongstein" userId="997c5efe-8fb5-470e-b230-2f3f85ff21c7" providerId="ADAL" clId="{378B3EF4-6244-50F2-B242-EF788A861F14}" dt="2025-09-11T09:25:37.458" v="283" actId="1037"/>
        <pc:sldMkLst>
          <pc:docMk/>
          <pc:sldMk cId="0" sldId="285"/>
        </pc:sldMkLst>
        <pc:spChg chg="mod">
          <ac:chgData name="Casper Kongstein" userId="997c5efe-8fb5-470e-b230-2f3f85ff21c7" providerId="ADAL" clId="{378B3EF4-6244-50F2-B242-EF788A861F14}" dt="2025-09-11T09:25:28.882" v="254" actId="1038"/>
          <ac:spMkLst>
            <pc:docMk/>
            <pc:sldMk cId="0" sldId="285"/>
            <ac:spMk id="376" creationId="{00000000-0000-0000-0000-000000000000}"/>
          </ac:spMkLst>
        </pc:spChg>
        <pc:spChg chg="mod">
          <ac:chgData name="Casper Kongstein" userId="997c5efe-8fb5-470e-b230-2f3f85ff21c7" providerId="ADAL" clId="{378B3EF4-6244-50F2-B242-EF788A861F14}" dt="2025-09-11T09:25:37.458" v="283" actId="1037"/>
          <ac:spMkLst>
            <pc:docMk/>
            <pc:sldMk cId="0" sldId="285"/>
            <ac:spMk id="377" creationId="{00000000-0000-0000-0000-000000000000}"/>
          </ac:spMkLst>
        </pc:spChg>
      </pc:sldChg>
      <pc:sldChg chg="modSp mod">
        <pc:chgData name="Casper Kongstein" userId="997c5efe-8fb5-470e-b230-2f3f85ff21c7" providerId="ADAL" clId="{378B3EF4-6244-50F2-B242-EF788A861F14}" dt="2025-09-11T11:05:52.254" v="660" actId="1076"/>
        <pc:sldMkLst>
          <pc:docMk/>
          <pc:sldMk cId="0" sldId="286"/>
        </pc:sldMkLst>
        <pc:spChg chg="mod">
          <ac:chgData name="Casper Kongstein" userId="997c5efe-8fb5-470e-b230-2f3f85ff21c7" providerId="ADAL" clId="{378B3EF4-6244-50F2-B242-EF788A861F14}" dt="2025-09-11T11:05:52.254" v="660" actId="1076"/>
          <ac:spMkLst>
            <pc:docMk/>
            <pc:sldMk cId="0" sldId="286"/>
            <ac:spMk id="386" creationId="{00000000-0000-0000-0000-000000000000}"/>
          </ac:spMkLst>
        </pc:spChg>
      </pc:sldChg>
      <pc:sldChg chg="addSp delSp modSp mod">
        <pc:chgData name="Casper Kongstein" userId="997c5efe-8fb5-470e-b230-2f3f85ff21c7" providerId="ADAL" clId="{378B3EF4-6244-50F2-B242-EF788A861F14}" dt="2025-09-17T11:33:47.374" v="1013" actId="20577"/>
        <pc:sldMkLst>
          <pc:docMk/>
          <pc:sldMk cId="0" sldId="287"/>
        </pc:sldMkLst>
        <pc:spChg chg="add mod">
          <ac:chgData name="Casper Kongstein" userId="997c5efe-8fb5-470e-b230-2f3f85ff21c7" providerId="ADAL" clId="{378B3EF4-6244-50F2-B242-EF788A861F14}" dt="2025-09-11T09:22:47.829" v="187" actId="1076"/>
          <ac:spMkLst>
            <pc:docMk/>
            <pc:sldMk cId="0" sldId="287"/>
            <ac:spMk id="2" creationId="{C1F5F3EC-F8F7-58E2-F296-1665933F2B2D}"/>
          </ac:spMkLst>
        </pc:spChg>
        <pc:spChg chg="mod">
          <ac:chgData name="Casper Kongstein" userId="997c5efe-8fb5-470e-b230-2f3f85ff21c7" providerId="ADAL" clId="{378B3EF4-6244-50F2-B242-EF788A861F14}" dt="2025-09-11T09:22:10.956" v="183" actId="1076"/>
          <ac:spMkLst>
            <pc:docMk/>
            <pc:sldMk cId="0" sldId="287"/>
            <ac:spMk id="394" creationId="{00000000-0000-0000-0000-000000000000}"/>
          </ac:spMkLst>
        </pc:spChg>
        <pc:spChg chg="mod">
          <ac:chgData name="Casper Kongstein" userId="997c5efe-8fb5-470e-b230-2f3f85ff21c7" providerId="ADAL" clId="{378B3EF4-6244-50F2-B242-EF788A861F14}" dt="2025-09-17T11:33:47.374" v="1013" actId="20577"/>
          <ac:spMkLst>
            <pc:docMk/>
            <pc:sldMk cId="0" sldId="287"/>
            <ac:spMk id="395" creationId="{00000000-0000-0000-0000-000000000000}"/>
          </ac:spMkLst>
        </pc:spChg>
        <pc:spChg chg="mod">
          <ac:chgData name="Casper Kongstein" userId="997c5efe-8fb5-470e-b230-2f3f85ff21c7" providerId="ADAL" clId="{378B3EF4-6244-50F2-B242-EF788A861F14}" dt="2025-09-11T11:06:19.922" v="662" actId="207"/>
          <ac:spMkLst>
            <pc:docMk/>
            <pc:sldMk cId="0" sldId="287"/>
            <ac:spMk id="397" creationId="{00000000-0000-0000-0000-000000000000}"/>
          </ac:spMkLst>
        </pc:spChg>
      </pc:sldChg>
      <pc:sldChg chg="delSp modSp del mod">
        <pc:chgData name="Casper Kongstein" userId="997c5efe-8fb5-470e-b230-2f3f85ff21c7" providerId="ADAL" clId="{378B3EF4-6244-50F2-B242-EF788A861F14}" dt="2025-09-11T09:21:54.222" v="182" actId="2696"/>
        <pc:sldMkLst>
          <pc:docMk/>
          <pc:sldMk cId="0" sldId="288"/>
        </pc:sldMkLst>
      </pc:sldChg>
      <pc:sldChg chg="modSp mod">
        <pc:chgData name="Casper Kongstein" userId="997c5efe-8fb5-470e-b230-2f3f85ff21c7" providerId="ADAL" clId="{378B3EF4-6244-50F2-B242-EF788A861F14}" dt="2025-09-11T09:24:49.977" v="231" actId="1038"/>
        <pc:sldMkLst>
          <pc:docMk/>
          <pc:sldMk cId="0" sldId="289"/>
        </pc:sldMkLst>
        <pc:spChg chg="mod">
          <ac:chgData name="Casper Kongstein" userId="997c5efe-8fb5-470e-b230-2f3f85ff21c7" providerId="ADAL" clId="{378B3EF4-6244-50F2-B242-EF788A861F14}" dt="2025-09-11T09:24:49.977" v="231" actId="1038"/>
          <ac:spMkLst>
            <pc:docMk/>
            <pc:sldMk cId="0" sldId="289"/>
            <ac:spMk id="424" creationId="{00000000-0000-0000-0000-000000000000}"/>
          </ac:spMkLst>
        </pc:spChg>
        <pc:spChg chg="mod">
          <ac:chgData name="Casper Kongstein" userId="997c5efe-8fb5-470e-b230-2f3f85ff21c7" providerId="ADAL" clId="{378B3EF4-6244-50F2-B242-EF788A861F14}" dt="2025-09-11T09:22:28.910" v="185" actId="1076"/>
          <ac:spMkLst>
            <pc:docMk/>
            <pc:sldMk cId="0" sldId="289"/>
            <ac:spMk id="425" creationId="{00000000-0000-0000-0000-000000000000}"/>
          </ac:spMkLst>
        </pc:spChg>
      </pc:sldChg>
      <pc:sldChg chg="modSp mod">
        <pc:chgData name="Casper Kongstein" userId="997c5efe-8fb5-470e-b230-2f3f85ff21c7" providerId="ADAL" clId="{378B3EF4-6244-50F2-B242-EF788A861F14}" dt="2025-09-11T09:24:13.590" v="226" actId="1038"/>
        <pc:sldMkLst>
          <pc:docMk/>
          <pc:sldMk cId="0" sldId="290"/>
        </pc:sldMkLst>
        <pc:spChg chg="mod">
          <ac:chgData name="Casper Kongstein" userId="997c5efe-8fb5-470e-b230-2f3f85ff21c7" providerId="ADAL" clId="{378B3EF4-6244-50F2-B242-EF788A861F14}" dt="2025-09-11T09:23:46.376" v="195" actId="1035"/>
          <ac:spMkLst>
            <pc:docMk/>
            <pc:sldMk cId="0" sldId="290"/>
            <ac:spMk id="434" creationId="{00000000-0000-0000-0000-000000000000}"/>
          </ac:spMkLst>
        </pc:spChg>
        <pc:spChg chg="mod">
          <ac:chgData name="Casper Kongstein" userId="997c5efe-8fb5-470e-b230-2f3f85ff21c7" providerId="ADAL" clId="{378B3EF4-6244-50F2-B242-EF788A861F14}" dt="2025-09-11T09:24:13.590" v="226" actId="1038"/>
          <ac:spMkLst>
            <pc:docMk/>
            <pc:sldMk cId="0" sldId="290"/>
            <ac:spMk id="435" creationId="{00000000-0000-0000-0000-000000000000}"/>
          </ac:spMkLst>
        </pc:spChg>
      </pc:sldChg>
      <pc:sldChg chg="modSp del mod">
        <pc:chgData name="Casper Kongstein" userId="997c5efe-8fb5-470e-b230-2f3f85ff21c7" providerId="ADAL" clId="{378B3EF4-6244-50F2-B242-EF788A861F14}" dt="2025-09-11T09:09:01.733" v="16" actId="2696"/>
        <pc:sldMkLst>
          <pc:docMk/>
          <pc:sldMk cId="0" sldId="291"/>
        </pc:sldMkLst>
      </pc:sldChg>
      <pc:sldChg chg="modSp mod">
        <pc:chgData name="Casper Kongstein" userId="997c5efe-8fb5-470e-b230-2f3f85ff21c7" providerId="ADAL" clId="{378B3EF4-6244-50F2-B242-EF788A861F14}" dt="2025-09-11T11:11:16.945" v="663" actId="20577"/>
        <pc:sldMkLst>
          <pc:docMk/>
          <pc:sldMk cId="0" sldId="292"/>
        </pc:sldMkLst>
        <pc:spChg chg="mod">
          <ac:chgData name="Casper Kongstein" userId="997c5efe-8fb5-470e-b230-2f3f85ff21c7" providerId="ADAL" clId="{378B3EF4-6244-50F2-B242-EF788A861F14}" dt="2025-09-11T09:24:01.815" v="207" actId="1037"/>
          <ac:spMkLst>
            <pc:docMk/>
            <pc:sldMk cId="0" sldId="292"/>
            <ac:spMk id="453" creationId="{00000000-0000-0000-0000-000000000000}"/>
          </ac:spMkLst>
        </pc:spChg>
        <pc:spChg chg="mod">
          <ac:chgData name="Casper Kongstein" userId="997c5efe-8fb5-470e-b230-2f3f85ff21c7" providerId="ADAL" clId="{378B3EF4-6244-50F2-B242-EF788A861F14}" dt="2025-09-11T11:11:16.945" v="663" actId="20577"/>
          <ac:spMkLst>
            <pc:docMk/>
            <pc:sldMk cId="0" sldId="292"/>
            <ac:spMk id="454" creationId="{00000000-0000-0000-0000-000000000000}"/>
          </ac:spMkLst>
        </pc:spChg>
      </pc:sldChg>
      <pc:sldChg chg="addSp modSp new mod setBg">
        <pc:chgData name="Casper Kongstein" userId="997c5efe-8fb5-470e-b230-2f3f85ff21c7" providerId="ADAL" clId="{378B3EF4-6244-50F2-B242-EF788A861F14}" dt="2025-09-11T10:59:57.189" v="656" actId="255"/>
        <pc:sldMkLst>
          <pc:docMk/>
          <pc:sldMk cId="3067064270" sldId="293"/>
        </pc:sldMkLst>
        <pc:spChg chg="add mod">
          <ac:chgData name="Casper Kongstein" userId="997c5efe-8fb5-470e-b230-2f3f85ff21c7" providerId="ADAL" clId="{378B3EF4-6244-50F2-B242-EF788A861F14}" dt="2025-09-11T10:40:28.094" v="486" actId="20577"/>
          <ac:spMkLst>
            <pc:docMk/>
            <pc:sldMk cId="3067064270" sldId="293"/>
            <ac:spMk id="3" creationId="{F607BCF4-A556-BBF0-D25A-AF4E1984C73D}"/>
          </ac:spMkLst>
        </pc:spChg>
        <pc:spChg chg="add mod">
          <ac:chgData name="Casper Kongstein" userId="997c5efe-8fb5-470e-b230-2f3f85ff21c7" providerId="ADAL" clId="{378B3EF4-6244-50F2-B242-EF788A861F14}" dt="2025-09-11T10:59:57.189" v="656" actId="255"/>
          <ac:spMkLst>
            <pc:docMk/>
            <pc:sldMk cId="3067064270" sldId="293"/>
            <ac:spMk id="4" creationId="{6DF45C54-B548-1E6E-BCFC-8D2F9AD8A87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2000" b="0" i="0" u="none" strike="noStrike" cap="none">
                <a:solidFill>
                  <a:srgbClr val="353535"/>
                </a:solidFill>
                <a:latin typeface="Verdana"/>
                <a:ea typeface="Verdana"/>
                <a:cs typeface="Verdana"/>
                <a:sym typeface="Verdana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dirty="0"/>
          </a:p>
        </p:txBody>
      </p:sp>
      <p:sp>
        <p:nvSpPr>
          <p:cNvPr id="84" name="Google Shape;8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5" name="Google Shape;85;p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/>
          </a:p>
        </p:txBody>
      </p:sp>
      <p:sp>
        <p:nvSpPr>
          <p:cNvPr id="97" name="Google Shape;9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8" name="Google Shape;98;p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/>
          </a:p>
        </p:txBody>
      </p:sp>
      <p:sp>
        <p:nvSpPr>
          <p:cNvPr id="107" name="Google Shape;107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8" name="Google Shape;108;p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/>
          </a:p>
        </p:txBody>
      </p:sp>
      <p:sp>
        <p:nvSpPr>
          <p:cNvPr id="116" name="Google Shape;11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17" name="Google Shape;117;p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/>
          </a:p>
        </p:txBody>
      </p:sp>
      <p:sp>
        <p:nvSpPr>
          <p:cNvPr id="125" name="Google Shape;12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6" name="Google Shape;126;p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/>
          </a:p>
        </p:txBody>
      </p:sp>
      <p:sp>
        <p:nvSpPr>
          <p:cNvPr id="134" name="Google Shape;13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35" name="Google Shape;135;p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7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/>
          </a:p>
        </p:txBody>
      </p:sp>
      <p:sp>
        <p:nvSpPr>
          <p:cNvPr id="144" name="Google Shape;14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5" name="Google Shape;145;p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8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/>
          </a:p>
        </p:txBody>
      </p:sp>
      <p:sp>
        <p:nvSpPr>
          <p:cNvPr id="154" name="Google Shape;15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5" name="Google Shape;155;p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9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/>
          </a:p>
        </p:txBody>
      </p:sp>
      <p:sp>
        <p:nvSpPr>
          <p:cNvPr id="163" name="Google Shape;16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64" name="Google Shape;164;p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10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/>
          </a:p>
        </p:txBody>
      </p:sp>
      <p:sp>
        <p:nvSpPr>
          <p:cNvPr id="173" name="Google Shape;17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74" name="Google Shape;174;p1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1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/>
          </a:p>
        </p:txBody>
      </p:sp>
      <p:sp>
        <p:nvSpPr>
          <p:cNvPr id="183" name="Google Shape;183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4" name="Google Shape;184;p1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/>
          </a:p>
        </p:txBody>
      </p:sp>
      <p:sp>
        <p:nvSpPr>
          <p:cNvPr id="289" name="Google Shape;289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90" name="Google Shape;290;p2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/>
          </a:p>
        </p:txBody>
      </p:sp>
      <p:sp>
        <p:nvSpPr>
          <p:cNvPr id="298" name="Google Shape;298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299" name="Google Shape;299;p2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23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 dirty="0"/>
          </a:p>
        </p:txBody>
      </p:sp>
      <p:sp>
        <p:nvSpPr>
          <p:cNvPr id="307" name="Google Shape;307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08" name="Google Shape;308;p23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5" name="Google Shape;325;p2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/>
          </a:p>
        </p:txBody>
      </p:sp>
      <p:sp>
        <p:nvSpPr>
          <p:cNvPr id="326" name="Google Shape;326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27" name="Google Shape;327;p2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26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/>
          </a:p>
        </p:txBody>
      </p:sp>
      <p:sp>
        <p:nvSpPr>
          <p:cNvPr id="335" name="Google Shape;335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36" name="Google Shape;336;p26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7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/>
          </a:p>
        </p:txBody>
      </p:sp>
      <p:sp>
        <p:nvSpPr>
          <p:cNvPr id="344" name="Google Shape;344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45" name="Google Shape;345;p2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p28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/>
          </a:p>
        </p:txBody>
      </p:sp>
      <p:sp>
        <p:nvSpPr>
          <p:cNvPr id="353" name="Google Shape;353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54" name="Google Shape;354;p28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29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/>
          </a:p>
        </p:txBody>
      </p:sp>
      <p:sp>
        <p:nvSpPr>
          <p:cNvPr id="362" name="Google Shape;362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63" name="Google Shape;363;p29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30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21</a:t>
            </a:fld>
            <a:endParaRPr/>
          </a:p>
        </p:txBody>
      </p:sp>
      <p:sp>
        <p:nvSpPr>
          <p:cNvPr id="372" name="Google Shape;372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73" name="Google Shape;373;p30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1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22</a:t>
            </a:fld>
            <a:endParaRPr/>
          </a:p>
        </p:txBody>
      </p:sp>
      <p:sp>
        <p:nvSpPr>
          <p:cNvPr id="381" name="Google Shape;381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382" name="Google Shape;382;p31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32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23</a:t>
            </a:fld>
            <a:endParaRPr/>
          </a:p>
        </p:txBody>
      </p:sp>
      <p:sp>
        <p:nvSpPr>
          <p:cNvPr id="390" name="Google Shape;390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391" name="Google Shape;391;p32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34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/>
          </a:p>
        </p:txBody>
      </p:sp>
      <p:sp>
        <p:nvSpPr>
          <p:cNvPr id="420" name="Google Shape;420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21" name="Google Shape;421;p34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35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25</a:t>
            </a:fld>
            <a:endParaRPr/>
          </a:p>
        </p:txBody>
      </p:sp>
      <p:sp>
        <p:nvSpPr>
          <p:cNvPr id="430" name="Google Shape;430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431" name="Google Shape;431;p35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8" name="Google Shape;448;p37:notes"/>
          <p:cNvSpPr txBox="1"/>
          <p:nvPr/>
        </p:nvSpPr>
        <p:spPr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26</a:t>
            </a:fld>
            <a:endParaRPr/>
          </a:p>
        </p:txBody>
      </p:sp>
      <p:sp>
        <p:nvSpPr>
          <p:cNvPr id="449" name="Google Shape;449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450" name="Google Shape;450;p37:notes"/>
          <p:cNvSpPr txBox="1">
            <a:spLocks noGrp="1"/>
          </p:cNvSpPr>
          <p:nvPr>
            <p:ph type="body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524288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B9BBF2F-0AA4-DEE2-9AA3-7DBCB3812C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ED51E83B-814C-6F00-57DD-D58DD359ED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F71A2BE-C07B-08A3-45A8-28C039765F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DDA7-7C41-6447-B404-29936AE90576}" type="datetimeFigureOut">
              <a:rPr lang="nb-NO" smtClean="0"/>
              <a:t>17.09.2025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F99FA9F6-4908-661D-4AA0-5836025F4A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EF28BD3-D3BE-0CD5-A3F8-182C60EDE1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Side </a:t>
            </a:r>
            <a:fld id="{00000000-1234-1234-1234-123412341234}" type="slidenum">
              <a:rPr lang="en-US" smtClean="0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2024835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22C0423-DBE6-ECE8-2DC5-0269AAF7F9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6594DAF-8EF3-B8F9-7659-1D6CCDBC99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5DB44566-6C26-7D63-6B8D-EBA37A8820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DDA7-7C41-6447-B404-29936AE90576}" type="datetimeFigureOut">
              <a:rPr lang="nb-NO" smtClean="0"/>
              <a:t>17.09.2025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F258610-165A-573E-CC06-0894057898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BD883B8-7EE8-40AE-7F63-F06BC8E09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Side </a:t>
            </a:r>
            <a:fld id="{00000000-1234-1234-1234-123412341234}" type="slidenum">
              <a:rPr lang="en-US" smtClean="0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767287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D185668-3B3C-158A-967F-C5C0A0B151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E8800CB-27B3-B6B2-D0A6-12A3D33AAD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8D550CE6-2D3C-B53D-014A-0A5D34728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DDA7-7C41-6447-B404-29936AE90576}" type="datetimeFigureOut">
              <a:rPr lang="nb-NO" smtClean="0"/>
              <a:t>17.09.2025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61198BF-96A8-463E-FB66-46F17D9D5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60D7F138-E2E9-720B-8E31-8C7CDB7575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Side </a:t>
            </a:r>
            <a:fld id="{00000000-1234-1234-1234-123412341234}" type="slidenum">
              <a:rPr lang="en-US" smtClean="0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7544328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F505CED-50BF-2A28-CF59-A17822720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E414F4D-7C11-1808-FC5E-7B93DD4787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B1F5280E-F266-E6FE-CA90-AFF5C1DD8FC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104D5D8-4C52-E375-E14E-15422C38B6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DDA7-7C41-6447-B404-29936AE90576}" type="datetimeFigureOut">
              <a:rPr lang="nb-NO" smtClean="0"/>
              <a:t>17.09.2025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05C08E1-2FE5-7BAD-8CBA-CA551D701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0BB1F21-0A5A-2699-96F0-09D074ADE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Side </a:t>
            </a:r>
            <a:fld id="{00000000-1234-1234-1234-123412341234}" type="slidenum">
              <a:rPr lang="en-US" smtClean="0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118570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EA4C3F9-56EB-11A4-42E9-F66FB08EA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F4087332-0E21-A4D0-8778-9AFB30B14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AD89C897-103E-0178-5D47-ADB8E96A8C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4D8843DB-5739-481E-F5FC-0B100573F06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0A2A0F9F-9F26-6498-5CDC-9107AEE5BB4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231EEDD-DDE5-7310-D9FD-67F152038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DDA7-7C41-6447-B404-29936AE90576}" type="datetimeFigureOut">
              <a:rPr lang="nb-NO" smtClean="0"/>
              <a:t>17.09.2025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8F378315-AA67-474C-6C15-D608A64D8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921A6BA4-DDE4-23AB-6467-5AB296414A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Side </a:t>
            </a:r>
            <a:fld id="{00000000-1234-1234-1234-123412341234}" type="slidenum">
              <a:rPr lang="en-US" smtClean="0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00305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6CBE192-79F2-BD87-A340-108D99DFF6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A5207D10-F476-FD45-641D-406BCFBF1D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DDA7-7C41-6447-B404-29936AE90576}" type="datetimeFigureOut">
              <a:rPr lang="nb-NO" smtClean="0"/>
              <a:t>17.09.2025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94B3031-17CE-9724-D2B7-AAC4AA9EAA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872B40B-43C0-0D6F-F2BC-C85F223E6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Side </a:t>
            </a:r>
            <a:fld id="{00000000-1234-1234-1234-123412341234}" type="slidenum">
              <a:rPr lang="en-US" smtClean="0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3108047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FBB07910-5A69-366D-7B05-A70507EC80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DDA7-7C41-6447-B404-29936AE90576}" type="datetimeFigureOut">
              <a:rPr lang="nb-NO" smtClean="0"/>
              <a:t>17.09.2025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56AB8D4A-C236-94CC-0066-4D1806542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907967F-5128-A0CF-13BE-A7C7A215D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Side </a:t>
            </a:r>
            <a:fld id="{00000000-1234-1234-1234-123412341234}" type="slidenum">
              <a:rPr lang="en-US" smtClean="0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101596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03985D6-DD88-7EC3-0211-42C87E14D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B46A2283-E368-B63E-7BC3-901E66786B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BE1FE55-5877-39D8-D058-CA90E406B1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A23D7BB-5896-0BD1-E0E8-DBCBFF5D2C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DDA7-7C41-6447-B404-29936AE90576}" type="datetimeFigureOut">
              <a:rPr lang="nb-NO" smtClean="0"/>
              <a:t>17.09.2025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0B318F84-B1CF-F346-0765-1808888D84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6A4EF30E-A831-3617-C61F-48BD187C9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Side </a:t>
            </a:r>
            <a:fld id="{00000000-1234-1234-1234-123412341234}" type="slidenum">
              <a:rPr lang="en-US" smtClean="0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5134427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DA05FA2-0ECB-7189-E0EC-7053C1BFE5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34DBA65A-907C-28C2-0A06-F90904DA29F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38ADFD16-5FEA-5FFA-64C5-356758D02C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4999BCAD-4641-9B65-F380-D1D8D28AD1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DDA7-7C41-6447-B404-29936AE90576}" type="datetimeFigureOut">
              <a:rPr lang="nb-NO" smtClean="0"/>
              <a:t>17.09.2025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B4F30CF9-6305-7533-8CFB-7583C0B171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BB4FF0BC-5ECF-1C3E-07D0-B3BEA9BBA8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Side </a:t>
            </a:r>
            <a:fld id="{00000000-1234-1234-1234-123412341234}" type="slidenum">
              <a:rPr lang="en-US" smtClean="0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9706018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3863A6-D6CE-CAE6-D67B-DDFF355730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8F2E5D37-F15E-E3D8-B57C-C0698A0625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0D05239-20F9-6335-C2ED-E99BE52F36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DDA7-7C41-6447-B404-29936AE90576}" type="datetimeFigureOut">
              <a:rPr lang="nb-NO" smtClean="0"/>
              <a:t>17.09.2025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DAA803-5706-8782-E6E8-BC65946E5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06B2B73-AD3C-4098-ABA4-C96B5CCEF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Side </a:t>
            </a:r>
            <a:fld id="{00000000-1234-1234-1234-123412341234}" type="slidenum">
              <a:rPr lang="en-US" smtClean="0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93035444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E6486272-28F7-233D-A4C4-E6257114247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748F981A-8626-3DD4-E205-7145F3ABBD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FC42347-5E2B-46D1-29F9-AD157FE6A2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1DDA7-7C41-6447-B404-29936AE90576}" type="datetimeFigureOut">
              <a:rPr lang="nb-NO" smtClean="0"/>
              <a:t>17.09.2025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F116D15-11A1-4979-8239-1CB0965DE1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F1C972FB-88F4-1522-50DA-2460AC6F7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Side </a:t>
            </a:r>
            <a:fld id="{00000000-1234-1234-1234-123412341234}" type="slidenum">
              <a:rPr lang="en-US" smtClean="0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154574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598449C5-6DAE-8C25-B30C-F371D74DCB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6370860-AA07-2EE5-A8DD-3DE3A9FFE0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75A79AA4-6D78-60BE-3BA8-8EEBAA7BCB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5A1DDA7-7C41-6447-B404-29936AE90576}" type="datetimeFigureOut">
              <a:rPr lang="nb-NO" smtClean="0"/>
              <a:t>17.09.2025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EE0ED4E-5538-1641-745D-3ECD16EF72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EC74B6ED-6BF7-3096-D652-00539019F7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Side </a:t>
            </a:r>
            <a:fld id="{00000000-1234-1234-1234-123412341234}" type="slidenum">
              <a:rPr lang="en-US" smtClean="0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80446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lanekassen.no/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lbli.no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go.no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eid.difi.no/nb/minid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lbli.no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vigo.no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go.no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vilbli.no" TargetMode="Externa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1</a:t>
            </a:fld>
            <a:endParaRPr dirty="0"/>
          </a:p>
        </p:txBody>
      </p:sp>
      <p:pic>
        <p:nvPicPr>
          <p:cNvPr id="91" name="Google Shape;91;p1" descr="vilblino-for-web-stor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9744" y="451819"/>
            <a:ext cx="1413883" cy="494248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"/>
          <p:cNvSpPr txBox="1"/>
          <p:nvPr/>
        </p:nvSpPr>
        <p:spPr>
          <a:xfrm>
            <a:off x="0" y="6324600"/>
            <a:ext cx="1447800" cy="5334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dirty="0">
              <a:solidFill>
                <a:srgbClr val="353535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1D065AC1-2904-A04E-C3C1-480237E4431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5066" y="1216400"/>
            <a:ext cx="7253868" cy="526776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</a:schemeClr>
        </a:solidFill>
        <a:effectLst/>
      </p:bgPr>
    </p:bg>
    <p:spTree>
      <p:nvGrpSpPr>
        <p:cNvPr id="1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2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2</a:t>
            </a:fld>
            <a:endParaRPr dirty="0"/>
          </a:p>
        </p:txBody>
      </p:sp>
      <p:sp>
        <p:nvSpPr>
          <p:cNvPr id="101" name="Google Shape;101;p2"/>
          <p:cNvSpPr txBox="1">
            <a:spLocks noGrp="1"/>
          </p:cNvSpPr>
          <p:nvPr>
            <p:ph type="title"/>
          </p:nvPr>
        </p:nvSpPr>
        <p:spPr>
          <a:xfrm>
            <a:off x="900186" y="456013"/>
            <a:ext cx="7283668" cy="690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r>
              <a:rPr lang="nb-NO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Hva er videregående opplæring</a:t>
            </a:r>
            <a: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?</a:t>
            </a:r>
            <a:endParaRPr dirty="0"/>
          </a:p>
        </p:txBody>
      </p:sp>
      <p:sp>
        <p:nvSpPr>
          <p:cNvPr id="102" name="Google Shape;102;p2"/>
          <p:cNvSpPr txBox="1">
            <a:spLocks noGrp="1"/>
          </p:cNvSpPr>
          <p:nvPr>
            <p:ph idx="1"/>
          </p:nvPr>
        </p:nvSpPr>
        <p:spPr>
          <a:xfrm>
            <a:off x="871319" y="1397877"/>
            <a:ext cx="8140261" cy="4494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31775" lvl="0" indent="-104775" algn="l" rtl="0">
              <a:lnSpc>
                <a:spcPct val="6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None/>
            </a:pPr>
            <a:br>
              <a:rPr lang="nb-NO" sz="20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</a:br>
            <a:endParaRPr sz="2000" b="0" i="0" u="none" dirty="0">
              <a:solidFill>
                <a:srgbClr val="35353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31775" lvl="0" indent="-231775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Inngangsport til yrkeslivet og til videre studier.</a:t>
            </a:r>
          </a:p>
          <a:p>
            <a:pPr marL="231775" lvl="0" indent="-231775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Studieforberedende og yrkesfaglig opplæring:</a:t>
            </a:r>
            <a:endParaRPr lang="nb-NO" sz="1800" dirty="0"/>
          </a:p>
          <a:p>
            <a:pPr marL="685800" lvl="1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1" i="0" u="none" dirty="0">
                <a:solidFill>
                  <a:srgbClr val="353535"/>
                </a:solidFill>
                <a:latin typeface=""/>
                <a:sym typeface="Arial"/>
              </a:rPr>
              <a:t>Studieforberedende</a:t>
            </a:r>
            <a:r>
              <a:rPr lang="nb-NO" sz="1800" b="0" i="0" u="none" dirty="0">
                <a:solidFill>
                  <a:srgbClr val="353535"/>
                </a:solidFill>
                <a:latin typeface=""/>
                <a:sym typeface="Arial"/>
              </a:rPr>
              <a:t> opplæring </a:t>
            </a: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legger mest vekt på</a:t>
            </a:r>
            <a:b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teoretisk kunnskap (gir studiekompetanse)</a:t>
            </a:r>
            <a:endParaRPr lang="nb-NO" sz="1800" dirty="0"/>
          </a:p>
          <a:p>
            <a:pPr marL="685800" lvl="1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Yrkesfaglig</a:t>
            </a: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opplæring fører fram til et yrke</a:t>
            </a:r>
            <a:b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(gir yrkeskompetanse med eller uten fagbrev eller svennebrev)</a:t>
            </a:r>
            <a:endParaRPr lang="nb-NO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3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3</a:t>
            </a:fld>
            <a:endParaRPr/>
          </a:p>
        </p:txBody>
      </p:sp>
      <p:sp>
        <p:nvSpPr>
          <p:cNvPr id="111" name="Google Shape;111;p3"/>
          <p:cNvSpPr txBox="1">
            <a:spLocks noGrp="1"/>
          </p:cNvSpPr>
          <p:nvPr>
            <p:ph type="title"/>
          </p:nvPr>
        </p:nvSpPr>
        <p:spPr>
          <a:xfrm>
            <a:off x="884121" y="447559"/>
            <a:ext cx="7858435" cy="464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r>
              <a:rPr lang="en-US" sz="28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Du </a:t>
            </a:r>
            <a:r>
              <a:rPr lang="en-US" sz="28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kan</a:t>
            </a:r>
            <a:r>
              <a:rPr lang="en-US" sz="28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oppnå</a:t>
            </a:r>
            <a:r>
              <a:rPr lang="en-US" sz="28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studie</a:t>
            </a:r>
            <a:r>
              <a:rPr lang="en-US" sz="28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- </a:t>
            </a:r>
            <a:r>
              <a:rPr lang="en-US" sz="28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eller</a:t>
            </a:r>
            <a:r>
              <a:rPr lang="en-US" sz="28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8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yrkeskompetanse</a:t>
            </a:r>
            <a:endParaRPr sz="2800" b="1" dirty="0"/>
          </a:p>
        </p:txBody>
      </p:sp>
      <p:pic>
        <p:nvPicPr>
          <p:cNvPr id="112" name="Google Shape;112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735432"/>
            <a:ext cx="8424862" cy="4143375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3"/>
          <p:cNvSpPr txBox="1"/>
          <p:nvPr/>
        </p:nvSpPr>
        <p:spPr>
          <a:xfrm>
            <a:off x="5580062" y="6400800"/>
            <a:ext cx="249555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9C">
            <a:alpha val="50000"/>
          </a:srgbClr>
        </a:solidFill>
        <a:effectLst/>
      </p:bgPr>
    </p:bg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4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4</a:t>
            </a:fld>
            <a:endParaRPr/>
          </a:p>
        </p:txBody>
      </p:sp>
      <p:sp>
        <p:nvSpPr>
          <p:cNvPr id="120" name="Google Shape;120;p4"/>
          <p:cNvSpPr txBox="1">
            <a:spLocks noGrp="1"/>
          </p:cNvSpPr>
          <p:nvPr>
            <p:ph type="title"/>
          </p:nvPr>
        </p:nvSpPr>
        <p:spPr>
          <a:xfrm>
            <a:off x="915212" y="480698"/>
            <a:ext cx="7648925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r>
              <a:rPr lang="en-US" sz="3200" b="1" i="0" u="none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ea typeface="Arial"/>
                <a:cs typeface="Arial"/>
                <a:sym typeface="Arial"/>
              </a:rPr>
              <a:t>5 </a:t>
            </a:r>
            <a:r>
              <a:rPr lang="en-US" sz="3200" b="1" i="0" u="none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ea typeface="Arial"/>
                <a:cs typeface="Arial"/>
                <a:sym typeface="Arial"/>
              </a:rPr>
              <a:t>studieforberedende</a:t>
            </a:r>
            <a:r>
              <a:rPr lang="en-US" sz="3200" b="1" i="0" u="none" dirty="0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chemeClr val="tx2">
                    <a:lumMod val="90000"/>
                    <a:lumOff val="10000"/>
                  </a:schemeClr>
                </a:solidFill>
                <a:latin typeface="+mj-lt"/>
                <a:ea typeface="Arial"/>
                <a:cs typeface="Arial"/>
                <a:sym typeface="Arial"/>
              </a:rPr>
              <a:t>utdanningsprogram</a:t>
            </a:r>
            <a:endParaRPr sz="3200" b="1" dirty="0">
              <a:solidFill>
                <a:schemeClr val="tx2">
                  <a:lumMod val="90000"/>
                  <a:lumOff val="10000"/>
                </a:schemeClr>
              </a:solidFill>
              <a:latin typeface="+mj-lt"/>
            </a:endParaRPr>
          </a:p>
        </p:txBody>
      </p:sp>
      <p:sp>
        <p:nvSpPr>
          <p:cNvPr id="121" name="Google Shape;121;p4"/>
          <p:cNvSpPr txBox="1">
            <a:spLocks noGrp="1"/>
          </p:cNvSpPr>
          <p:nvPr>
            <p:ph idx="1"/>
          </p:nvPr>
        </p:nvSpPr>
        <p:spPr>
          <a:xfrm>
            <a:off x="859457" y="1759765"/>
            <a:ext cx="4460602" cy="314677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Idrettsfag</a:t>
            </a:r>
            <a:endParaRPr lang="nb-NO" sz="1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Kunst, design og arkitektur</a:t>
            </a:r>
            <a:endParaRPr lang="nb-NO" sz="1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Medier og kommunikasjon</a:t>
            </a:r>
            <a:endParaRPr lang="nb-NO" sz="1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Musikk, dans og drama</a:t>
            </a:r>
            <a:endParaRPr lang="nb-NO" sz="1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ea typeface="Arial"/>
                <a:cs typeface="Arial" panose="020B0604020202020204" pitchFamily="34" charset="0"/>
                <a:sym typeface="Arial"/>
              </a:rPr>
              <a:t>Studiespesialisering</a:t>
            </a:r>
            <a:endParaRPr lang="nb-NO" sz="1800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2" name="Google Shape;122;p4"/>
          <p:cNvSpPr txBox="1"/>
          <p:nvPr/>
        </p:nvSpPr>
        <p:spPr>
          <a:xfrm>
            <a:off x="5580062" y="6400800"/>
            <a:ext cx="249555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99C">
            <a:alpha val="60000"/>
          </a:srgbClr>
        </a:solidFill>
        <a:effectLst/>
      </p:bgPr>
    </p:bg>
    <p:spTree>
      <p:nvGrpSpPr>
        <p:cNvPr id="1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5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5</a:t>
            </a:fld>
            <a:endParaRPr/>
          </a:p>
        </p:txBody>
      </p:sp>
      <p:sp>
        <p:nvSpPr>
          <p:cNvPr id="129" name="Google Shape;129;p5"/>
          <p:cNvSpPr txBox="1">
            <a:spLocks noGrp="1"/>
          </p:cNvSpPr>
          <p:nvPr>
            <p:ph type="title"/>
          </p:nvPr>
        </p:nvSpPr>
        <p:spPr>
          <a:xfrm>
            <a:off x="892267" y="483220"/>
            <a:ext cx="726272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r>
              <a:rPr lang="nb-NO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10 yrkesfaglige utdanningsprogram</a:t>
            </a:r>
            <a:endParaRPr lang="nb-NO" sz="3200" b="1" dirty="0"/>
          </a:p>
        </p:txBody>
      </p:sp>
      <p:sp>
        <p:nvSpPr>
          <p:cNvPr id="130" name="Google Shape;130;p5"/>
          <p:cNvSpPr txBox="1">
            <a:spLocks noGrp="1"/>
          </p:cNvSpPr>
          <p:nvPr>
            <p:ph idx="1"/>
          </p:nvPr>
        </p:nvSpPr>
        <p:spPr>
          <a:xfrm>
            <a:off x="864790" y="1447800"/>
            <a:ext cx="7709297" cy="45536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6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Bygg- og anleggsteknikk</a:t>
            </a:r>
            <a:endParaRPr lang="nb-N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6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Elektro og datateknologi</a:t>
            </a:r>
            <a:endParaRPr lang="nb-N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6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Frisør, blomster, interiør og eksponeringsdesign</a:t>
            </a:r>
            <a:endParaRPr lang="nb-N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6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Helse- og oppvekstfag</a:t>
            </a:r>
            <a:endParaRPr lang="nb-N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6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Håndverk, design og produktutvikling</a:t>
            </a:r>
            <a:endParaRPr lang="nb-N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6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Informasjonsteknologi og medieproduksjon</a:t>
            </a:r>
            <a:endParaRPr lang="nb-N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6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Naturbruk (med ett studieforberedende Vg3)</a:t>
            </a:r>
            <a:endParaRPr lang="nb-N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6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Restaurant- og matfag</a:t>
            </a:r>
            <a:endParaRPr lang="nb-N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6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Salg, service og reiseliv</a:t>
            </a:r>
            <a:endParaRPr lang="nb-NO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4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6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Teknologi- og industrifag</a:t>
            </a:r>
            <a:br>
              <a:rPr lang="nb-NO" sz="16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b-NO" sz="1600" b="0" i="0" u="none" dirty="0">
                <a:solidFill>
                  <a:srgbClr val="00B050"/>
                </a:solidFill>
                <a:latin typeface="Arial"/>
                <a:ea typeface="Arial"/>
                <a:cs typeface="Arial"/>
                <a:sym typeface="Arial"/>
              </a:rPr>
              <a:t>+ Påbygging til generell studiekompetanse på Vg3 eller etter yrkeskompetanse</a:t>
            </a:r>
            <a:endParaRPr lang="nb-NO" sz="16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E9C">
            <a:alpha val="50000"/>
          </a:srgbClr>
        </a:solidFill>
        <a:effectLst/>
      </p:bgPr>
    </p:bg>
    <p:spTree>
      <p:nvGrpSpPr>
        <p:cNvPr id="1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6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6</a:t>
            </a:fld>
            <a:endParaRPr/>
          </a:p>
        </p:txBody>
      </p:sp>
      <p:sp>
        <p:nvSpPr>
          <p:cNvPr id="138" name="Google Shape;138;p6"/>
          <p:cNvSpPr txBox="1">
            <a:spLocks noGrp="1"/>
          </p:cNvSpPr>
          <p:nvPr>
            <p:ph type="title"/>
          </p:nvPr>
        </p:nvSpPr>
        <p:spPr>
          <a:xfrm>
            <a:off x="915212" y="457199"/>
            <a:ext cx="6321930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700" rIns="91425" bIns="45700" anchor="t" anchorCtr="0">
            <a:sp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r>
              <a:rPr lang="nb-NO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Generell studiekompetanse</a:t>
            </a:r>
            <a:endParaRPr lang="nb-NO" sz="3200" b="1" dirty="0"/>
          </a:p>
        </p:txBody>
      </p:sp>
      <p:sp>
        <p:nvSpPr>
          <p:cNvPr id="139" name="Google Shape;139;p6"/>
          <p:cNvSpPr txBox="1">
            <a:spLocks noGrp="1"/>
          </p:cNvSpPr>
          <p:nvPr>
            <p:ph idx="1"/>
          </p:nvPr>
        </p:nvSpPr>
        <p:spPr>
          <a:xfrm>
            <a:off x="499102" y="1625634"/>
            <a:ext cx="8295696" cy="28930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32000" tIns="45700" rIns="91425" bIns="45700" anchor="t" anchorCtr="0">
            <a:spAutoFit/>
          </a:bodyPr>
          <a:lstStyle/>
          <a:p>
            <a:pPr marL="231775" lvl="0" indent="-231775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Generell</a:t>
            </a:r>
            <a:r>
              <a:rPr lang="nb-NO" sz="18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studiekompetanse er det faglige grunnlaget </a:t>
            </a:r>
            <a:b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for å søke opptak til universiteter og høgskoler.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Til noen studier er det </a:t>
            </a:r>
            <a:r>
              <a:rPr lang="nb-NO" sz="180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spesielle opptakskrav.</a:t>
            </a:r>
            <a:br>
              <a:rPr lang="nb-NO" sz="180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Ofte stilles krav om spesielle fag eller fagkombinasjoner, vanligvis realfag.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Noen studier har opptaksprøve.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Du får vitnemål som dokumentasjon på studiekompetanse.</a:t>
            </a:r>
            <a:endParaRPr lang="nb-NO" sz="1800" dirty="0"/>
          </a:p>
        </p:txBody>
      </p:sp>
      <p:sp>
        <p:nvSpPr>
          <p:cNvPr id="141" name="Google Shape;141;p6"/>
          <p:cNvSpPr txBox="1"/>
          <p:nvPr/>
        </p:nvSpPr>
        <p:spPr>
          <a:xfrm>
            <a:off x="5580062" y="6400800"/>
            <a:ext cx="249555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7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7</a:t>
            </a:fld>
            <a:endParaRPr dirty="0"/>
          </a:p>
        </p:txBody>
      </p:sp>
      <p:sp>
        <p:nvSpPr>
          <p:cNvPr id="149" name="Google Shape;149;p7"/>
          <p:cNvSpPr txBox="1">
            <a:spLocks noGrp="1"/>
          </p:cNvSpPr>
          <p:nvPr>
            <p:ph idx="1"/>
          </p:nvPr>
        </p:nvSpPr>
        <p:spPr>
          <a:xfrm>
            <a:off x="824126" y="2737449"/>
            <a:ext cx="7873825" cy="3553647"/>
          </a:xfrm>
          <a:prstGeom prst="rect">
            <a:avLst/>
          </a:prstGeom>
          <a:solidFill>
            <a:srgbClr val="FFEE9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None/>
            </a:pPr>
            <a:r>
              <a:rPr lang="nb-NO" sz="18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Oppnås ved å fullføre og bestå tre år fra utdanningsprogram for:</a:t>
            </a:r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None/>
            </a:pPr>
            <a:endParaRPr lang="nb-NO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Times"/>
              <a:buChar char="•"/>
            </a:pPr>
            <a:r>
              <a:rPr lang="nb-NO" sz="18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Idrettsfag</a:t>
            </a:r>
            <a:endParaRPr lang="nb-NO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Kunst, design og arkitektur</a:t>
            </a:r>
            <a:endParaRPr lang="nb-NO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Medier og kommunikasjon </a:t>
            </a:r>
            <a:endParaRPr lang="nb-NO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Musikk, dans og drama</a:t>
            </a:r>
            <a:endParaRPr lang="nb-NO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Times"/>
              <a:buChar char="•"/>
            </a:pPr>
            <a:r>
              <a:rPr lang="nb-NO" sz="18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Studiespesialisering</a:t>
            </a:r>
            <a:endParaRPr lang="nb-NO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Times"/>
              <a:buChar char="•"/>
            </a:pPr>
            <a:r>
              <a:rPr lang="nb-NO" sz="18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Naturbruk med studieforberedende Vg3</a:t>
            </a:r>
            <a:endParaRPr lang="nb-NO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150" name="Google Shape;150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7" y="611150"/>
            <a:ext cx="8424862" cy="1420812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7"/>
          <p:cNvSpPr txBox="1"/>
          <p:nvPr/>
        </p:nvSpPr>
        <p:spPr>
          <a:xfrm>
            <a:off x="5580062" y="6400800"/>
            <a:ext cx="249555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BE99C">
            <a:alpha val="50000"/>
          </a:srgbClr>
        </a:solidFill>
        <a:effectLst/>
      </p:bgPr>
    </p:bg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8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8</a:t>
            </a:fld>
            <a:endParaRPr/>
          </a:p>
        </p:txBody>
      </p:sp>
      <p:sp>
        <p:nvSpPr>
          <p:cNvPr id="158" name="Google Shape;158;p8"/>
          <p:cNvSpPr txBox="1">
            <a:spLocks noGrp="1"/>
          </p:cNvSpPr>
          <p:nvPr>
            <p:ph type="title"/>
          </p:nvPr>
        </p:nvSpPr>
        <p:spPr>
          <a:xfrm>
            <a:off x="898473" y="455068"/>
            <a:ext cx="7886700" cy="1028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Yrkeskompetanse</a:t>
            </a:r>
            <a:b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</a:br>
            <a:endParaRPr b="1" dirty="0"/>
          </a:p>
        </p:txBody>
      </p:sp>
      <p:sp>
        <p:nvSpPr>
          <p:cNvPr id="160" name="Google Shape;160;p8"/>
          <p:cNvSpPr txBox="1"/>
          <p:nvPr/>
        </p:nvSpPr>
        <p:spPr>
          <a:xfrm>
            <a:off x="5580062" y="6400800"/>
            <a:ext cx="249555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endParaRPr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D1F86775-F6AA-BBBE-1BC7-930B9E8FEDF0}"/>
              </a:ext>
            </a:extLst>
          </p:cNvPr>
          <p:cNvSpPr txBox="1"/>
          <p:nvPr/>
        </p:nvSpPr>
        <p:spPr>
          <a:xfrm>
            <a:off x="839787" y="1641187"/>
            <a:ext cx="7315200" cy="4585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Yrkeskompetanse med fag- eller svennebrev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Opplæring i lærefagene fører fram til fag- eller svennebrev, etter bestått fag- eller svenneprøve.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håndverkspregede fag heter det svennebrev og svenneprøve.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andre fag heter det fagbrev og fagprøve.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nb-NO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nb-NO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Yrkeskompetanse uten fag- eller svennebrev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Opplæring i de fagene som ikke hører inn under lærefagene, fører fram til yrkeskompetanse uten fag- eller svennebrev.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Yrkesutdanningen er lagt opp som tre års opplæring i skole, ofte med innlagte praksisperioder.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nb-NO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nb-NO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9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9</a:t>
            </a:fld>
            <a:endParaRPr/>
          </a:p>
        </p:txBody>
      </p:sp>
      <p:sp>
        <p:nvSpPr>
          <p:cNvPr id="167" name="Google Shape;167;p9"/>
          <p:cNvSpPr txBox="1">
            <a:spLocks noGrp="1"/>
          </p:cNvSpPr>
          <p:nvPr>
            <p:ph type="title"/>
          </p:nvPr>
        </p:nvSpPr>
        <p:spPr>
          <a:xfrm>
            <a:off x="907429" y="432033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Yrkeskompetanse</a:t>
            </a:r>
            <a:endParaRPr dirty="0"/>
          </a:p>
        </p:txBody>
      </p:sp>
      <p:sp>
        <p:nvSpPr>
          <p:cNvPr id="168" name="Google Shape;168;p9"/>
          <p:cNvSpPr txBox="1">
            <a:spLocks noGrp="1"/>
          </p:cNvSpPr>
          <p:nvPr>
            <p:ph idx="1"/>
          </p:nvPr>
        </p:nvSpPr>
        <p:spPr>
          <a:xfrm>
            <a:off x="531812" y="3810000"/>
            <a:ext cx="8075612" cy="2201862"/>
          </a:xfrm>
          <a:prstGeom prst="rect">
            <a:avLst/>
          </a:prstGeom>
          <a:solidFill>
            <a:srgbClr val="DBE99C"/>
          </a:solidFill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Yrkeskompetanse </a:t>
            </a:r>
            <a:r>
              <a:rPr lang="nb-NO" sz="1800" b="1" i="1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med</a:t>
            </a:r>
            <a:r>
              <a:rPr lang="nb-NO" sz="18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fagbrev eller svennebrev </a:t>
            </a: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får du i lærefag fra de 10 yrkesfaglige utdanningsprogrammene</a:t>
            </a:r>
          </a:p>
          <a:p>
            <a:pPr marL="228600" indent="-228600">
              <a:lnSpc>
                <a:spcPct val="150000"/>
              </a:lnSpc>
              <a:spcBef>
                <a:spcPts val="600"/>
              </a:spcBef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Yrkeskompetanse </a:t>
            </a:r>
            <a:r>
              <a:rPr lang="nb-NO" sz="1800" b="1" i="1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uten</a:t>
            </a:r>
            <a:r>
              <a:rPr lang="nb-NO" sz="1800" b="1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fagbrev eller svennebrev </a:t>
            </a:r>
            <a:r>
              <a:rPr lang="nb-NO" sz="1800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får du i yrkesfag som ikke hører inn under lærefagene</a:t>
            </a:r>
            <a:endParaRPr lang="nb-NO" sz="1800" dirty="0"/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endParaRPr lang="nb-NO" sz="1800" dirty="0"/>
          </a:p>
        </p:txBody>
      </p:sp>
      <p:pic>
        <p:nvPicPr>
          <p:cNvPr id="169" name="Google Shape;169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9387" y="1260475"/>
            <a:ext cx="8424862" cy="2101850"/>
          </a:xfrm>
          <a:prstGeom prst="rect">
            <a:avLst/>
          </a:prstGeom>
          <a:noFill/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10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10</a:t>
            </a:fld>
            <a:endParaRPr/>
          </a:p>
        </p:txBody>
      </p:sp>
      <p:sp>
        <p:nvSpPr>
          <p:cNvPr id="177" name="Google Shape;177;p10"/>
          <p:cNvSpPr txBox="1">
            <a:spLocks noGrp="1"/>
          </p:cNvSpPr>
          <p:nvPr>
            <p:ph type="title"/>
          </p:nvPr>
        </p:nvSpPr>
        <p:spPr>
          <a:xfrm>
            <a:off x="926918" y="461688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400"/>
              <a:buFont typeface="Arial"/>
              <a:buNone/>
            </a:pPr>
            <a:r>
              <a:rPr lang="en-US" sz="24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Påbygging</a:t>
            </a:r>
            <a:r>
              <a:rPr lang="en-US" sz="24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til</a:t>
            </a:r>
            <a:r>
              <a:rPr lang="en-US" sz="24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generell</a:t>
            </a:r>
            <a:r>
              <a:rPr lang="en-US" sz="24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24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studiekompetanse</a:t>
            </a:r>
            <a:endParaRPr dirty="0"/>
          </a:p>
        </p:txBody>
      </p:sp>
      <p:sp>
        <p:nvSpPr>
          <p:cNvPr id="178" name="Google Shape;178;p10"/>
          <p:cNvSpPr txBox="1">
            <a:spLocks noGrp="1"/>
          </p:cNvSpPr>
          <p:nvPr>
            <p:ph idx="1"/>
          </p:nvPr>
        </p:nvSpPr>
        <p:spPr>
          <a:xfrm>
            <a:off x="531812" y="3886200"/>
            <a:ext cx="8281806" cy="2510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Arial"/>
              <a:buNone/>
            </a:pPr>
            <a:endParaRPr sz="1800" b="0" i="0" u="none" dirty="0">
              <a:solidFill>
                <a:srgbClr val="35353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228600" algn="l" rtl="0">
              <a:lnSpc>
                <a:spcPct val="166666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Arial"/>
              <a:buNone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Generell studiekompetanse kan oppnås ved å fullføre og bestå </a:t>
            </a:r>
            <a:endParaRPr lang="nb-NO" dirty="0"/>
          </a:p>
          <a:p>
            <a:pPr marL="228600" lvl="0" indent="-228600" algn="l" rtl="0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Arial"/>
              <a:buNone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Vg3 påbygging til generell studiekompetanse etter at du har</a:t>
            </a:r>
            <a:endParaRPr lang="nb-NO" dirty="0"/>
          </a:p>
          <a:p>
            <a:pPr marL="228600" lvl="0" indent="-228600" algn="l" rtl="0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fullført og bestått Vg1 og Vg2 fra et yrkesfaglig utdanningsprogram, eller</a:t>
            </a:r>
            <a:endParaRPr lang="nb-NO" dirty="0"/>
          </a:p>
          <a:p>
            <a:pPr marL="228600" lvl="0" indent="-228600" algn="l" rtl="0">
              <a:lnSpc>
                <a:spcPct val="166666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18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oppnådd yrkeskompetanse (med eller uten fag- eller svennebrev)</a:t>
            </a:r>
            <a:endParaRPr lang="nb-NO" dirty="0"/>
          </a:p>
        </p:txBody>
      </p:sp>
      <p:pic>
        <p:nvPicPr>
          <p:cNvPr id="179" name="Google Shape;179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60362" y="1109480"/>
            <a:ext cx="6588125" cy="32400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11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11</a:t>
            </a:fld>
            <a:endParaRPr/>
          </a:p>
        </p:txBody>
      </p:sp>
      <p:sp>
        <p:nvSpPr>
          <p:cNvPr id="187" name="Google Shape;187;p11"/>
          <p:cNvSpPr txBox="1">
            <a:spLocks noGrp="1"/>
          </p:cNvSpPr>
          <p:nvPr>
            <p:ph type="title"/>
          </p:nvPr>
        </p:nvSpPr>
        <p:spPr>
          <a:xfrm>
            <a:off x="943443" y="419784"/>
            <a:ext cx="7886700" cy="662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Fellesfag</a:t>
            </a:r>
            <a: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programfag</a:t>
            </a:r>
            <a:endParaRPr dirty="0"/>
          </a:p>
        </p:txBody>
      </p:sp>
      <p:sp>
        <p:nvSpPr>
          <p:cNvPr id="188" name="Google Shape;188;p11"/>
          <p:cNvSpPr txBox="1">
            <a:spLocks noGrp="1"/>
          </p:cNvSpPr>
          <p:nvPr>
            <p:ph idx="1"/>
          </p:nvPr>
        </p:nvSpPr>
        <p:spPr>
          <a:xfrm>
            <a:off x="735036" y="1082565"/>
            <a:ext cx="8095108" cy="56246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I alle utdanningsprogram har du </a:t>
            </a:r>
            <a:r>
              <a:rPr lang="nb-NO" sz="18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fellesfag</a:t>
            </a: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, for eksempel norsk, engelsk, matematikk og naturfag.</a:t>
            </a:r>
            <a:endParaRPr lang="nb-NO" sz="1800" dirty="0"/>
          </a:p>
          <a:p>
            <a:pPr marL="228600" lvl="0" indent="-228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nb-NO" sz="18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studieforberedende utdanningsprogram </a:t>
            </a: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har du i tillegg</a:t>
            </a:r>
            <a:endParaRPr lang="nb-NO" sz="1800" dirty="0"/>
          </a:p>
          <a:p>
            <a:pPr marL="688975" lvl="1" indent="-23177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programfag </a:t>
            </a: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som hører til programområdet du har valgt</a:t>
            </a:r>
            <a:endParaRPr lang="nb-NO" sz="1800" dirty="0"/>
          </a:p>
          <a:p>
            <a:pPr marL="688975" lvl="1" indent="-23177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programfag</a:t>
            </a: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som du kan velge fra eget programområde eller fra et annet programområde i studieforberedende utdanningsprogram</a:t>
            </a:r>
            <a:endParaRPr lang="nb-NO" sz="1800" dirty="0"/>
          </a:p>
          <a:p>
            <a:pPr marL="228600" lvl="0" indent="-228600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I </a:t>
            </a:r>
            <a:r>
              <a:rPr lang="nb-NO" sz="18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yrkesfaglige utdanningsprogram </a:t>
            </a: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har du i tillegg</a:t>
            </a:r>
            <a:endParaRPr lang="nb-NO" sz="1800" dirty="0"/>
          </a:p>
          <a:p>
            <a:pPr marL="688975" lvl="1" indent="-23177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felles programfag som hører til programområdet ditt</a:t>
            </a:r>
            <a:endParaRPr lang="nb-NO" sz="1800" dirty="0"/>
          </a:p>
          <a:p>
            <a:pPr marL="688975" lvl="1" indent="-23177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yrkesfaglig fordypning som du kan bruke til </a:t>
            </a:r>
            <a:endParaRPr lang="nb-NO" sz="1800" dirty="0"/>
          </a:p>
          <a:p>
            <a:pPr marL="1146175" lvl="2" indent="-23177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fordypning i aktuelle lærefag/yrkesfag</a:t>
            </a:r>
            <a:endParaRPr lang="nb-NO" sz="1800" dirty="0"/>
          </a:p>
          <a:p>
            <a:pPr marL="1146175" lvl="2" indent="-23177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fellesfag fra Vg3 påbygging til generell studiekompetanse</a:t>
            </a:r>
            <a:endParaRPr lang="nb-NO" sz="1800" dirty="0"/>
          </a:p>
          <a:p>
            <a:pPr marL="1146175" lvl="2" indent="-23177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fellesfag i fremmedspråk</a:t>
            </a:r>
            <a:endParaRPr lang="nb-NO" sz="1800" dirty="0"/>
          </a:p>
          <a:p>
            <a:pPr marL="1146175" lvl="2" indent="-231775" algn="l" rtl="0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programfag fra studieforberedende utdanningsprogram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  <a:alpha val="50000"/>
          </a:schemeClr>
        </a:solidFill>
        <a:effectLst/>
      </p:bgPr>
    </p:bg>
    <p:spTree>
      <p:nvGrpSpPr>
        <p:cNvPr id="1" name="Shape 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Google Shape;292;p21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12</a:t>
            </a:fld>
            <a:endParaRPr/>
          </a:p>
        </p:txBody>
      </p:sp>
      <p:sp>
        <p:nvSpPr>
          <p:cNvPr id="293" name="Google Shape;293;p21"/>
          <p:cNvSpPr txBox="1">
            <a:spLocks noGrp="1"/>
          </p:cNvSpPr>
          <p:nvPr>
            <p:ph type="title"/>
          </p:nvPr>
        </p:nvSpPr>
        <p:spPr>
          <a:xfrm>
            <a:off x="899956" y="455561"/>
            <a:ext cx="78867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Gratis </a:t>
            </a: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læremidler</a:t>
            </a:r>
            <a: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utstyr</a:t>
            </a:r>
            <a:b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</a:br>
            <a:endParaRPr dirty="0"/>
          </a:p>
        </p:txBody>
      </p:sp>
      <p:sp>
        <p:nvSpPr>
          <p:cNvPr id="294" name="Google Shape;294;p21"/>
          <p:cNvSpPr txBox="1">
            <a:spLocks noGrp="1"/>
          </p:cNvSpPr>
          <p:nvPr>
            <p:ph idx="1"/>
          </p:nvPr>
        </p:nvSpPr>
        <p:spPr>
          <a:xfrm>
            <a:off x="845692" y="1417655"/>
            <a:ext cx="8075612" cy="48373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None/>
            </a:pPr>
            <a:r>
              <a:rPr lang="nb-NO" sz="18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Alle elever på Vg1, Vg2 og Vg3 får:</a:t>
            </a:r>
            <a:endParaRPr lang="nb-NO" sz="1800" b="1" dirty="0"/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Gratis trykte og digitale læremidler, og digitalt utstyr.</a:t>
            </a:r>
            <a:endParaRPr lang="nb-NO" sz="1800" dirty="0"/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20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Utstyrsstipend fra Lånekassen. – HUSK Å SØKE!</a:t>
            </a:r>
            <a:b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b-NO" sz="16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(</a:t>
            </a:r>
            <a:r>
              <a:rPr lang="nb-NO" sz="1600" b="0" i="1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Dette gjelder ikke lærlinger, lærekandidater eller praksisbrevkandidater</a:t>
            </a:r>
            <a:r>
              <a:rPr lang="nb-NO" sz="16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).</a:t>
            </a:r>
            <a:b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Hvor mye man får varierer mellom utdanningsprogrammene.</a:t>
            </a:r>
            <a:b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Når du søker om utstyrsstipend, sjekker Lånekassen automatisk om du også kan ha rett til andre stipend.</a:t>
            </a:r>
            <a:endParaRPr lang="nb-NO" sz="1800" dirty="0"/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Les mer på </a:t>
            </a:r>
            <a:r>
              <a:rPr lang="nb-NO" sz="1800" b="0" i="0" u="sng" dirty="0">
                <a:solidFill>
                  <a:srgbClr val="3535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www.lanekassen.no</a:t>
            </a:r>
            <a:endParaRPr lang="nb-NO" sz="1800" b="0" i="0" u="sng" dirty="0">
              <a:solidFill>
                <a:srgbClr val="353535"/>
              </a:solidFill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endParaRPr lang="nb-NO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10000"/>
            <a:lumOff val="90000"/>
            <a:alpha val="50000"/>
          </a:schemeClr>
        </a:solidFill>
        <a:effectLst/>
      </p:bgPr>
    </p:bg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22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13</a:t>
            </a:fld>
            <a:endParaRPr/>
          </a:p>
        </p:txBody>
      </p:sp>
      <p:sp>
        <p:nvSpPr>
          <p:cNvPr id="302" name="Google Shape;302;p22"/>
          <p:cNvSpPr txBox="1">
            <a:spLocks noGrp="1"/>
          </p:cNvSpPr>
          <p:nvPr>
            <p:ph type="title"/>
          </p:nvPr>
        </p:nvSpPr>
        <p:spPr>
          <a:xfrm>
            <a:off x="879859" y="445512"/>
            <a:ext cx="7886700" cy="86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PC-</a:t>
            </a: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ordning</a:t>
            </a:r>
            <a: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på</a:t>
            </a:r>
            <a: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videregående</a:t>
            </a:r>
            <a:endParaRPr dirty="0"/>
          </a:p>
        </p:txBody>
      </p:sp>
      <p:sp>
        <p:nvSpPr>
          <p:cNvPr id="303" name="Google Shape;303;p22"/>
          <p:cNvSpPr txBox="1">
            <a:spLocks noGrp="1"/>
          </p:cNvSpPr>
          <p:nvPr>
            <p:ph idx="1"/>
          </p:nvPr>
        </p:nvSpPr>
        <p:spPr>
          <a:xfrm>
            <a:off x="859763" y="1468328"/>
            <a:ext cx="8075612" cy="5085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Hvis skolen krever at du bruker PC både hjemme og på skolen, skal skolen gi deg en bærbar PC.</a:t>
            </a:r>
          </a:p>
          <a:p>
            <a:pPr marL="228600" indent="-228600">
              <a:lnSpc>
                <a:spcPct val="150000"/>
              </a:lnSpc>
              <a:spcBef>
                <a:spcPts val="0"/>
              </a:spcBef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Skolen kan kreve at du betaler en årlig egenandel.</a:t>
            </a:r>
            <a:endParaRPr lang="nb-NO" sz="1800" dirty="0"/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Egenandelen kan ikke være høyere enn laveste sats for utstyrsstipend.</a:t>
            </a:r>
            <a:endParaRPr lang="nb-NO" sz="1800" dirty="0"/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Når du er ferdig på videregående, får du beholde PC-en.</a:t>
            </a:r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Fullfører du ikke opplæringen, skal du få tilbud om å kjøpe pc-en.</a:t>
            </a:r>
            <a:endParaRPr lang="nb-NO" sz="1800" dirty="0"/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I noen fylker kan du få tilbud om å bruke egen pc og/eller å kjøpe pc etter spesiell avtale. Du vil få nærmere informasjon før skolestart.</a:t>
            </a:r>
            <a:endParaRPr lang="nb-NO" sz="1800" dirty="0"/>
          </a:p>
          <a:p>
            <a:pPr marL="228600" lvl="0" indent="-101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None/>
            </a:pPr>
            <a:endParaRPr sz="2000" b="0" i="0" u="none" dirty="0">
              <a:solidFill>
                <a:srgbClr val="353535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04" name="Google Shape;304;p22"/>
          <p:cNvSpPr txBox="1"/>
          <p:nvPr/>
        </p:nvSpPr>
        <p:spPr>
          <a:xfrm>
            <a:off x="5580062" y="6400800"/>
            <a:ext cx="249555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30000"/>
          </a:schemeClr>
        </a:solidFill>
        <a:effectLst/>
      </p:bgPr>
    </p:bg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23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14</a:t>
            </a:fld>
            <a:endParaRPr/>
          </a:p>
        </p:txBody>
      </p:sp>
      <p:sp>
        <p:nvSpPr>
          <p:cNvPr id="311" name="Google Shape;311;p23"/>
          <p:cNvSpPr txBox="1">
            <a:spLocks noGrp="1"/>
          </p:cNvSpPr>
          <p:nvPr>
            <p:ph type="title"/>
          </p:nvPr>
        </p:nvSpPr>
        <p:spPr>
          <a:xfrm>
            <a:off x="944097" y="475615"/>
            <a:ext cx="5286886" cy="6739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Hvilke</a:t>
            </a:r>
            <a: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rettigheter</a:t>
            </a:r>
            <a: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har</a:t>
            </a:r>
            <a: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du?</a:t>
            </a:r>
            <a:b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</a:br>
            <a:endParaRPr sz="2400" dirty="0"/>
          </a:p>
        </p:txBody>
      </p:sp>
      <p:sp>
        <p:nvSpPr>
          <p:cNvPr id="312" name="Google Shape;312;p23"/>
          <p:cNvSpPr txBox="1">
            <a:spLocks noGrp="1"/>
          </p:cNvSpPr>
          <p:nvPr>
            <p:ph idx="1"/>
          </p:nvPr>
        </p:nvSpPr>
        <p:spPr>
          <a:xfrm>
            <a:off x="941716" y="1625193"/>
            <a:ext cx="7398416" cy="39013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None/>
            </a:pPr>
            <a:r>
              <a:rPr lang="nb-NO" sz="18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Du har rett til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353535"/>
              </a:buClr>
              <a:buSzPts val="2000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videregående opplæring frem til du har oppnådd studie- eller yrkeskompetanse.</a:t>
            </a:r>
          </a:p>
          <a:p>
            <a:pPr marL="231775" lvl="0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inntak til ett av de tre utdanningsprogrammene på Vg1 du har søkt på – du må søke i prioritert rekkefølge.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inntak til et Vg2 som bygger på det Vg1 du har tatt – du har ikke krav på å få det programområdet du prioriterer høyest.</a:t>
            </a:r>
            <a:endParaRPr lang="nb-NO" sz="1800" dirty="0"/>
          </a:p>
        </p:txBody>
      </p:sp>
      <p:sp>
        <p:nvSpPr>
          <p:cNvPr id="313" name="Google Shape;313;p23"/>
          <p:cNvSpPr txBox="1"/>
          <p:nvPr/>
        </p:nvSpPr>
        <p:spPr>
          <a:xfrm>
            <a:off x="5580062" y="6400800"/>
            <a:ext cx="249555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200"/>
              <a:buFont typeface="Arial"/>
              <a:buNone/>
            </a:pPr>
            <a:endParaRPr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30000"/>
          </a:schemeClr>
        </a:solid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25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 dirty="0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15</a:t>
            </a:fld>
            <a:endParaRPr dirty="0"/>
          </a:p>
        </p:txBody>
      </p:sp>
      <p:sp>
        <p:nvSpPr>
          <p:cNvPr id="330" name="Google Shape;330;p25"/>
          <p:cNvSpPr txBox="1">
            <a:spLocks noGrp="1"/>
          </p:cNvSpPr>
          <p:nvPr>
            <p:ph type="title"/>
          </p:nvPr>
        </p:nvSpPr>
        <p:spPr>
          <a:xfrm>
            <a:off x="918582" y="465487"/>
            <a:ext cx="5348404" cy="6273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r>
              <a:rPr lang="nb-NO" sz="3200" b="1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Rett til omvalg</a:t>
            </a:r>
            <a:endParaRPr sz="1800" b="1" dirty="0"/>
          </a:p>
        </p:txBody>
      </p:sp>
      <p:sp>
        <p:nvSpPr>
          <p:cNvPr id="331" name="Google Shape;331;p25"/>
          <p:cNvSpPr txBox="1">
            <a:spLocks noGrp="1"/>
          </p:cNvSpPr>
          <p:nvPr>
            <p:ph idx="1"/>
          </p:nvPr>
        </p:nvSpPr>
        <p:spPr>
          <a:xfrm>
            <a:off x="918582" y="1557622"/>
            <a:ext cx="7313527" cy="48348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  <a:buClr>
                <a:srgbClr val="353535"/>
              </a:buClr>
              <a:buSzPts val="2000"/>
            </a:pPr>
            <a:r>
              <a:rPr lang="nb-NO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Dersom opplæringsløpet du har valgt ikke passer for deg, har du rett til å gjøre omvalg. Omvalg betyr at du velger et annet utdanningsprogram eller programområde enn det du har begynt på.</a:t>
            </a:r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har rett til å gjøre så mange omvalg du ønsker frem til søknadsfristen for inntak det året du fyller 19 år.</a:t>
            </a:r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Dersom du ikke har brukt retten til omvalg før du er 19 år, har du rett til </a:t>
            </a:r>
            <a:r>
              <a:rPr lang="nb-NO" sz="1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ett</a:t>
            </a:r>
            <a:r>
              <a:rPr lang="nb-NO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omvalg senere</a:t>
            </a:r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gjøre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omvalg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et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lavere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trinn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kan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gjøre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omvalg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på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samme</a:t>
            </a:r>
            <a:r>
              <a:rPr 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1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trinn</a:t>
            </a:r>
            <a:endParaRPr lang="en-US" sz="18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88975" lvl="1" indent="-231775" algn="l" rtl="0">
              <a:lnSpc>
                <a:spcPct val="214285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1400"/>
              <a:buFont typeface="Arial"/>
              <a:buNone/>
            </a:pPr>
            <a:endParaRPr lang="en-US" sz="1400" b="0" i="1" u="none" dirty="0">
              <a:solidFill>
                <a:srgbClr val="35353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lvl="0" indent="-139700" algn="l" rtl="0">
              <a:lnSpc>
                <a:spcPct val="214285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1400"/>
              <a:buFont typeface="Arial"/>
              <a:buNone/>
            </a:pPr>
            <a:endParaRPr sz="1400" b="0" i="1" u="none" dirty="0">
              <a:solidFill>
                <a:srgbClr val="353535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  <a:alpha val="30000"/>
          </a:schemeClr>
        </a:solidFill>
        <a:effectLst/>
      </p:bgPr>
    </p:bg>
    <p:spTree>
      <p:nvGrpSpPr>
        <p:cNvPr id="1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p26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16</a:t>
            </a:fld>
            <a:endParaRPr/>
          </a:p>
        </p:txBody>
      </p:sp>
      <p:sp>
        <p:nvSpPr>
          <p:cNvPr id="339" name="Google Shape;339;p26"/>
          <p:cNvSpPr txBox="1">
            <a:spLocks noGrp="1"/>
          </p:cNvSpPr>
          <p:nvPr>
            <p:ph type="title"/>
          </p:nvPr>
        </p:nvSpPr>
        <p:spPr>
          <a:xfrm>
            <a:off x="929733" y="420882"/>
            <a:ext cx="7886700" cy="7388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Veiledning</a:t>
            </a:r>
            <a: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rådgiving</a:t>
            </a:r>
            <a:endParaRPr dirty="0"/>
          </a:p>
        </p:txBody>
      </p:sp>
      <p:sp>
        <p:nvSpPr>
          <p:cNvPr id="340" name="Google Shape;340;p26"/>
          <p:cNvSpPr txBox="1">
            <a:spLocks noGrp="1"/>
          </p:cNvSpPr>
          <p:nvPr>
            <p:ph idx="1"/>
          </p:nvPr>
        </p:nvSpPr>
        <p:spPr>
          <a:xfrm>
            <a:off x="929733" y="1542214"/>
            <a:ext cx="8075612" cy="4774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None/>
            </a:pPr>
            <a:r>
              <a:rPr lang="nb-NO" sz="18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Du har rett til: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353535"/>
              </a:buClr>
              <a:buSzPts val="2000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utdannings- og yrkesrådgivning</a:t>
            </a:r>
            <a:endParaRPr lang="nb-NO" sz="1800" dirty="0"/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sosialpedagogisk</a:t>
            </a: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rådgivning</a:t>
            </a:r>
            <a:endParaRPr lang="nb-NO" sz="1800" dirty="0"/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veiledning og hjelp fra pedagogisk-psykologisk tjeneste (PPT)</a:t>
            </a:r>
            <a:endParaRPr lang="nb-NO" sz="1800" dirty="0"/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veiledning og hjelp fra oppfølgingstjenesten (OT) hvis du </a:t>
            </a:r>
            <a:endParaRPr lang="nb-NO" sz="1800" dirty="0"/>
          </a:p>
          <a:p>
            <a:pPr marL="688975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ikke søker opplæringsplass</a:t>
            </a:r>
            <a:endParaRPr lang="nb-NO" sz="1800" dirty="0"/>
          </a:p>
          <a:p>
            <a:pPr marL="688975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ikke tar imot opplæringsplass </a:t>
            </a:r>
            <a:endParaRPr lang="nb-NO" sz="1800" dirty="0"/>
          </a:p>
          <a:p>
            <a:pPr marL="688975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avbryter opplæringen før den er fullført</a:t>
            </a:r>
            <a:endParaRPr lang="nb-NO" sz="1800" dirty="0"/>
          </a:p>
          <a:p>
            <a:pPr marL="688975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ikke er i fast arbeid</a:t>
            </a:r>
            <a:endParaRPr lang="nb-NO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7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17</a:t>
            </a:fld>
            <a:endParaRPr/>
          </a:p>
        </p:txBody>
      </p:sp>
      <p:sp>
        <p:nvSpPr>
          <p:cNvPr id="348" name="Google Shape;348;p27"/>
          <p:cNvSpPr txBox="1">
            <a:spLocks noGrp="1"/>
          </p:cNvSpPr>
          <p:nvPr>
            <p:ph type="title"/>
          </p:nvPr>
        </p:nvSpPr>
        <p:spPr>
          <a:xfrm>
            <a:off x="900000" y="478839"/>
            <a:ext cx="7886700" cy="617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Hvilke</a:t>
            </a:r>
            <a: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plikter</a:t>
            </a:r>
            <a: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har</a:t>
            </a:r>
            <a: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du?</a:t>
            </a:r>
            <a:b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</a:br>
            <a:endParaRPr dirty="0"/>
          </a:p>
        </p:txBody>
      </p:sp>
      <p:sp>
        <p:nvSpPr>
          <p:cNvPr id="349" name="Google Shape;349;p27"/>
          <p:cNvSpPr txBox="1">
            <a:spLocks noGrp="1"/>
          </p:cNvSpPr>
          <p:nvPr>
            <p:ph idx="1"/>
          </p:nvPr>
        </p:nvSpPr>
        <p:spPr>
          <a:xfrm>
            <a:off x="900000" y="1460744"/>
            <a:ext cx="78867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None/>
            </a:pPr>
            <a:r>
              <a:rPr lang="en-US" sz="1800" b="1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Du </a:t>
            </a:r>
            <a:r>
              <a:rPr lang="en-US" sz="1800" b="1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som</a:t>
            </a:r>
            <a:r>
              <a:rPr lang="en-US" sz="1800" b="1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søker</a:t>
            </a:r>
            <a:r>
              <a:rPr lang="en-US" sz="1800" b="1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om </a:t>
            </a:r>
            <a:r>
              <a:rPr lang="en-US" sz="1800" b="1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plass</a:t>
            </a:r>
            <a:r>
              <a:rPr lang="en-US" sz="1800" b="1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i</a:t>
            </a:r>
            <a:r>
              <a:rPr lang="en-US" sz="1800" b="1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videregående</a:t>
            </a:r>
            <a:r>
              <a:rPr lang="en-US" sz="1800" b="1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opplæring</a:t>
            </a:r>
            <a:r>
              <a:rPr lang="en-US" sz="1800" b="1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800" b="1" i="0" u="none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må</a:t>
            </a:r>
            <a:r>
              <a:rPr lang="en-US" sz="1800" b="1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lang="nb-NO" sz="1800" b="1" i="0" u="none" dirty="0">
              <a:solidFill>
                <a:schemeClr val="tx1">
                  <a:lumMod val="75000"/>
                  <a:lumOff val="25000"/>
                </a:schemeClr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353535"/>
              </a:buClr>
              <a:buSzPts val="2000"/>
            </a:pPr>
            <a:r>
              <a:rPr lang="nb-NO" sz="18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svare på tilbud om plass og/eller ventelisteplass – </a:t>
            </a:r>
            <a:br>
              <a:rPr lang="nb-NO" sz="18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b-NO" sz="18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ellers risikerer du å miste tilbudet</a:t>
            </a:r>
            <a:endParaRPr lang="nb-NO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møte første skoledag, eller melde fra hvis du ikke kan møte – </a:t>
            </a:r>
            <a:br>
              <a:rPr lang="nb-NO" sz="18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</a:br>
            <a:r>
              <a:rPr lang="nb-NO" sz="1800" b="0" i="0" u="none" dirty="0">
                <a:solidFill>
                  <a:schemeClr val="tx1">
                    <a:lumMod val="75000"/>
                    <a:lumOff val="25000"/>
                  </a:schemeClr>
                </a:solidFill>
                <a:latin typeface="Arial"/>
                <a:ea typeface="Arial"/>
                <a:cs typeface="Arial"/>
                <a:sym typeface="Arial"/>
              </a:rPr>
              <a:t>ellers risikerer du å miste plassen</a:t>
            </a:r>
            <a:endParaRPr lang="nb-NO" sz="18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28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18</a:t>
            </a:fld>
            <a:endParaRPr/>
          </a:p>
        </p:txBody>
      </p:sp>
      <p:sp>
        <p:nvSpPr>
          <p:cNvPr id="357" name="Google Shape;357;p28"/>
          <p:cNvSpPr txBox="1">
            <a:spLocks noGrp="1"/>
          </p:cNvSpPr>
          <p:nvPr>
            <p:ph type="title"/>
          </p:nvPr>
        </p:nvSpPr>
        <p:spPr>
          <a:xfrm>
            <a:off x="905097" y="457200"/>
            <a:ext cx="7886700" cy="659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br>
              <a:rPr lang="nb-NO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</a:br>
            <a:endParaRPr lang="nb-NO" dirty="0"/>
          </a:p>
        </p:txBody>
      </p:sp>
      <p:sp>
        <p:nvSpPr>
          <p:cNvPr id="358" name="Google Shape;358;p28"/>
          <p:cNvSpPr txBox="1">
            <a:spLocks noGrp="1"/>
          </p:cNvSpPr>
          <p:nvPr>
            <p:ph idx="1"/>
          </p:nvPr>
        </p:nvSpPr>
        <p:spPr>
          <a:xfrm>
            <a:off x="905097" y="351692"/>
            <a:ext cx="7389535" cy="52702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rgbClr val="353535"/>
              </a:buClr>
              <a:buSzPts val="2000"/>
              <a:buNone/>
            </a:pPr>
            <a:r>
              <a:rPr lang="nb-NO" sz="3200" b="1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Hvilke plikter har du?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Clr>
                <a:srgbClr val="353535"/>
              </a:buClr>
              <a:buSzPts val="2000"/>
              <a:buNone/>
            </a:pPr>
            <a:endParaRPr lang="nb-NO" sz="2400" b="1" dirty="0">
              <a:solidFill>
                <a:srgbClr val="353535"/>
              </a:solidFill>
              <a:latin typeface="Arial"/>
              <a:ea typeface="Arial"/>
              <a:cs typeface="Arial"/>
              <a:sym typeface="Arial"/>
            </a:endParaRP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353535"/>
              </a:buClr>
              <a:buSzPts val="2000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Levere dokumentasjon for fravær som ikke skal føres på vitnemålet eller kompetansebeviset.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353535"/>
              </a:buClr>
              <a:buSzPts val="2000"/>
            </a:pPr>
            <a:r>
              <a:rPr lang="nb-NO" sz="1800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M</a:t>
            </a: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øte til undervisningen. Ugyldig eller udokumentert fravær kan føre til at det ikke er grunnlag for karakter i enkeltfag.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353535"/>
              </a:buClr>
              <a:buSzPts val="2000"/>
            </a:pPr>
            <a:r>
              <a:rPr lang="nb-NO" sz="1800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D</a:t>
            </a: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elta aktivt i opplæring og vurderingssituasjoner slik at læreren får grunnlag for å vurdere din kompetanse.</a:t>
            </a:r>
          </a:p>
          <a:p>
            <a:pPr>
              <a:lnSpc>
                <a:spcPct val="100000"/>
              </a:lnSpc>
              <a:spcBef>
                <a:spcPts val="1200"/>
              </a:spcBef>
              <a:buClr>
                <a:srgbClr val="353535"/>
              </a:buClr>
              <a:buSzPts val="2000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Delta aktivt i vurderingen av ditt eget arbeid, din egen kompetanse og utvikling.</a:t>
            </a:r>
            <a:endParaRPr lang="nb-NO" sz="1800" dirty="0"/>
          </a:p>
          <a:p>
            <a:pPr marL="228600" lvl="0" indent="-2286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F</a:t>
            </a: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ølge skolens ordensreglement</a:t>
            </a:r>
            <a:r>
              <a:rPr lang="nb-NO" sz="20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lang="nb-NO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52334F86-8140-F44F-6EB7-DEC2F23F61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Side </a:t>
            </a:r>
            <a:fld id="{00000000-1234-1234-1234-123412341234}" type="slidenum">
              <a:rPr lang="en-US" smtClean="0"/>
              <a:t>19</a:t>
            </a:fld>
            <a:endParaRPr sz="1400">
              <a:solidFill>
                <a:srgbClr val="000000"/>
              </a:solidFill>
            </a:endParaRP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F607BCF4-A556-BBF0-D25A-AF4E1984C73D}"/>
              </a:ext>
            </a:extLst>
          </p:cNvPr>
          <p:cNvSpPr txBox="1"/>
          <p:nvPr/>
        </p:nvSpPr>
        <p:spPr>
          <a:xfrm>
            <a:off x="859908" y="1528751"/>
            <a:ext cx="765544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 skal levere </a:t>
            </a:r>
            <a:r>
              <a:rPr lang="nb-NO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egenerklæring</a:t>
            </a:r>
            <a:r>
              <a:rPr lang="nb-NO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for sykdomsfravær som ligger innenfor fraværsgrensen på ti prosent.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Når du har nådd grensa på ti prosent fravær i et fag, må du dokumentere sykefraværet med </a:t>
            </a:r>
            <a:r>
              <a:rPr lang="nb-NO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attest fra helsepersonell</a:t>
            </a:r>
            <a:r>
              <a:rPr lang="nb-NO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Elever som har fravær i mer enn ti prosent av årstimetallet i et fag, vil som hovedregel ikke få standpunktkarakter i faget.</a:t>
            </a:r>
          </a:p>
          <a:p>
            <a:endParaRPr lang="nb-NO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nb-NO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Hvis fraværet skyldes en av følgende årsaker, og du leverer dokumentasjon på dette,</a:t>
            </a:r>
          </a:p>
          <a:p>
            <a:r>
              <a:rPr lang="nb-NO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så skal fraværet unntas fraværsgrensen: </a:t>
            </a:r>
            <a:br>
              <a:rPr lang="nb-NO" sz="14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lang="nb-NO" sz="14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velferdsgrunner (f.eks. dødsfall, begravelse eller konfirmasjon)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andre religiøse høytidsdager enn de offentlige helligdagene (avgrenset til to dager)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lovpålagt oppmøte (f.eks. rettssak eller sesjon)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arbeid som tillitsvalgt, politisk arbeid eller hjelpearbeid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fravær som skyldes obligatorisk trafikkopplæring til førerkort klasse B </a:t>
            </a:r>
          </a:p>
          <a:p>
            <a:pPr marL="285750" indent="-285750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nb-NO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representasjon på arrangement på nasjonalt og internasjonalt nivå</a:t>
            </a:r>
          </a:p>
          <a:p>
            <a:endParaRPr lang="nb-NO" dirty="0"/>
          </a:p>
          <a:p>
            <a:endParaRPr lang="nb-NO" dirty="0"/>
          </a:p>
          <a:p>
            <a:endParaRPr lang="nb-NO" dirty="0"/>
          </a:p>
        </p:txBody>
      </p:sp>
      <p:sp>
        <p:nvSpPr>
          <p:cNvPr id="4" name="TekstSylinder 3">
            <a:extLst>
              <a:ext uri="{FF2B5EF4-FFF2-40B4-BE49-F238E27FC236}">
                <a16:creationId xmlns:a16="http://schemas.microsoft.com/office/drawing/2014/main" id="{6DF45C54-B548-1E6E-BCFC-8D2F9AD8A876}"/>
              </a:ext>
            </a:extLst>
          </p:cNvPr>
          <p:cNvSpPr txBox="1"/>
          <p:nvPr/>
        </p:nvSpPr>
        <p:spPr>
          <a:xfrm>
            <a:off x="994787" y="562708"/>
            <a:ext cx="50040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Fraværsregler</a:t>
            </a:r>
          </a:p>
        </p:txBody>
      </p:sp>
    </p:spTree>
    <p:extLst>
      <p:ext uri="{BB962C8B-B14F-4D97-AF65-F5344CB8AC3E}">
        <p14:creationId xmlns:p14="http://schemas.microsoft.com/office/powerpoint/2010/main" val="306706427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p29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20</a:t>
            </a:fld>
            <a:endParaRPr/>
          </a:p>
        </p:txBody>
      </p:sp>
      <p:sp>
        <p:nvSpPr>
          <p:cNvPr id="366" name="Google Shape;366;p29"/>
          <p:cNvSpPr txBox="1">
            <a:spLocks noGrp="1"/>
          </p:cNvSpPr>
          <p:nvPr>
            <p:ph type="title"/>
          </p:nvPr>
        </p:nvSpPr>
        <p:spPr>
          <a:xfrm>
            <a:off x="902038" y="475398"/>
            <a:ext cx="7886700" cy="6438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r>
              <a:rPr lang="nb-NO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Samarbeid med foreldre</a:t>
            </a:r>
            <a:endParaRPr lang="nb-NO" dirty="0"/>
          </a:p>
        </p:txBody>
      </p:sp>
      <p:sp>
        <p:nvSpPr>
          <p:cNvPr id="367" name="Google Shape;367;p29"/>
          <p:cNvSpPr txBox="1">
            <a:spLocks noGrp="1"/>
          </p:cNvSpPr>
          <p:nvPr>
            <p:ph idx="1"/>
          </p:nvPr>
        </p:nvSpPr>
        <p:spPr>
          <a:xfrm>
            <a:off x="859509" y="1472743"/>
            <a:ext cx="7164455" cy="48274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>
              <a:lnSpc>
                <a:spcPct val="150000"/>
              </a:lnSpc>
              <a:spcBef>
                <a:spcPts val="600"/>
              </a:spcBef>
              <a:buClr>
                <a:srgbClr val="353535"/>
              </a:buClr>
              <a:buSzPts val="2000"/>
              <a:buNone/>
            </a:pPr>
            <a:r>
              <a:rPr lang="nb-NO" sz="180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Videregående skoler skal holde kontakt med foreldrene til umyndige elever gjennom  hele opplæringsåret.</a:t>
            </a:r>
          </a:p>
          <a:p>
            <a:pPr marL="0" indent="0">
              <a:lnSpc>
                <a:spcPct val="150000"/>
              </a:lnSpc>
              <a:spcBef>
                <a:spcPts val="600"/>
              </a:spcBef>
              <a:buClr>
                <a:srgbClr val="353535"/>
              </a:buClr>
              <a:buSzPts val="2000"/>
              <a:buNone/>
            </a:pPr>
            <a:r>
              <a:rPr lang="nb-NO" sz="18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Det skal skje ved</a:t>
            </a:r>
          </a:p>
          <a:p>
            <a:pPr>
              <a:lnSpc>
                <a:spcPct val="150000"/>
              </a:lnSpc>
              <a:spcBef>
                <a:spcPts val="600"/>
              </a:spcBef>
              <a:buClr>
                <a:srgbClr val="353535"/>
              </a:buClr>
              <a:buSzPts val="2000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informasjonsmøte ved starten av skoleåret (Vg1 og Vg2)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samtale med kontaktlæreren (Vg1 og Vg2)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informasjon om rettigheter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varsel om elevens fravær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annen informasjon om eleven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None/>
            </a:pPr>
            <a:r>
              <a:rPr lang="nb-NO" sz="1400" b="0" i="1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Når eleven har fylt 18 år, skal foreldrene ikke lenger informeres uten elevens samtykke.</a:t>
            </a:r>
            <a:endParaRPr lang="nb-NO" sz="1400" i="1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30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21</a:t>
            </a:fld>
            <a:endParaRPr/>
          </a:p>
        </p:txBody>
      </p:sp>
      <p:sp>
        <p:nvSpPr>
          <p:cNvPr id="376" name="Google Shape;376;p30"/>
          <p:cNvSpPr txBox="1">
            <a:spLocks noGrp="1"/>
          </p:cNvSpPr>
          <p:nvPr>
            <p:ph type="title"/>
          </p:nvPr>
        </p:nvSpPr>
        <p:spPr>
          <a:xfrm>
            <a:off x="862571" y="428924"/>
            <a:ext cx="7886700" cy="781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r>
              <a:rPr lang="nb-NO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Hvor kan du gå på skole?</a:t>
            </a:r>
            <a:endParaRPr lang="nb-NO" dirty="0"/>
          </a:p>
        </p:txBody>
      </p:sp>
      <p:sp>
        <p:nvSpPr>
          <p:cNvPr id="377" name="Google Shape;377;p30"/>
          <p:cNvSpPr txBox="1">
            <a:spLocks noGrp="1"/>
          </p:cNvSpPr>
          <p:nvPr>
            <p:ph idx="1"/>
          </p:nvPr>
        </p:nvSpPr>
        <p:spPr>
          <a:xfrm>
            <a:off x="852378" y="1146968"/>
            <a:ext cx="8075612" cy="5253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Primært skoler i eget fylke </a:t>
            </a:r>
            <a:endParaRPr lang="nb-NO" sz="1800" dirty="0"/>
          </a:p>
          <a:p>
            <a:pPr marL="688975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men ingen fylker tilbyr alle programområdene</a:t>
            </a:r>
            <a:endParaRPr lang="nb-NO" sz="1800" dirty="0"/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Skoler i nabofylker</a:t>
            </a:r>
            <a:endParaRPr lang="nb-NO" sz="1800" dirty="0"/>
          </a:p>
          <a:p>
            <a:pPr marL="688975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for spesielle tilbud som fylkene samarbeider om</a:t>
            </a:r>
            <a:endParaRPr lang="nb-NO" sz="1800" dirty="0"/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Skoler med landslinjer og landsdekkende tilbud</a:t>
            </a:r>
            <a:endParaRPr lang="nb-NO" sz="1800" dirty="0"/>
          </a:p>
          <a:p>
            <a:pPr marL="688975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kan søkes uansett hvor i landet du bor</a:t>
            </a:r>
            <a:endParaRPr lang="nb-NO" sz="1800" dirty="0"/>
          </a:p>
          <a:p>
            <a:pPr marL="688975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karakterene dine avgjør om du kommer inn</a:t>
            </a:r>
            <a:endParaRPr lang="nb-NO" sz="1800" dirty="0"/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Skoler i andre fylker enn ditt eget</a:t>
            </a:r>
            <a:endParaRPr lang="nb-NO" sz="1800" dirty="0"/>
          </a:p>
          <a:p>
            <a:pPr marL="688975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hvis hjemfylket ditt kjøper plass til deg</a:t>
            </a:r>
            <a:endParaRPr lang="nb-NO" sz="1800" dirty="0"/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None/>
            </a:pPr>
            <a:endParaRPr lang="nb-NO" dirty="0"/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None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Oversikt over skolenes tilbud finner du på </a:t>
            </a:r>
            <a:r>
              <a:rPr lang="nb-NO" sz="1800" b="0" i="0" u="sng" dirty="0">
                <a:solidFill>
                  <a:srgbClr val="3535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vilbli.no</a:t>
            </a:r>
            <a:endParaRPr lang="nb-NO" sz="18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31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22</a:t>
            </a:fld>
            <a:endParaRPr/>
          </a:p>
        </p:txBody>
      </p:sp>
      <p:sp>
        <p:nvSpPr>
          <p:cNvPr id="386" name="Google Shape;386;p31"/>
          <p:cNvSpPr txBox="1">
            <a:spLocks noGrp="1"/>
          </p:cNvSpPr>
          <p:nvPr>
            <p:ph idx="1"/>
          </p:nvPr>
        </p:nvSpPr>
        <p:spPr>
          <a:xfrm>
            <a:off x="914142" y="350094"/>
            <a:ext cx="7659945" cy="468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None/>
            </a:pPr>
            <a:r>
              <a:rPr lang="nb-NO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Andre typer skoler du kan søke:</a:t>
            </a:r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Privatskoler</a:t>
            </a:r>
            <a:endParaRPr lang="nb-NO" sz="1800" dirty="0"/>
          </a:p>
          <a:p>
            <a:pPr marL="688975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du må regne med å betale skolepenger</a:t>
            </a:r>
            <a:endParaRPr lang="nb-NO" sz="1800" dirty="0"/>
          </a:p>
          <a:p>
            <a:pPr marL="688975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dirty="0"/>
              <a:t>privat</a:t>
            </a: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skoler (private skoler med rett til statstilskudd) er godkjent av Utdanningsdirektoratet</a:t>
            </a:r>
            <a:endParaRPr lang="nb-NO" sz="1800" dirty="0"/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Skoler i utlandet</a:t>
            </a:r>
            <a:endParaRPr lang="nb-NO" sz="1800" dirty="0"/>
          </a:p>
          <a:p>
            <a:pPr marL="688975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norske </a:t>
            </a:r>
            <a:r>
              <a:rPr lang="nb-NO" sz="1800" dirty="0"/>
              <a:t>privat</a:t>
            </a: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skoler i utlandet</a:t>
            </a:r>
            <a:endParaRPr lang="nb-NO" sz="1800" dirty="0"/>
          </a:p>
          <a:p>
            <a:pPr marL="688975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utenlandske skoler</a:t>
            </a:r>
          </a:p>
          <a:p>
            <a:pPr>
              <a:lnSpc>
                <a:spcPct val="150000"/>
              </a:lnSpc>
              <a:spcBef>
                <a:spcPts val="0"/>
              </a:spcBef>
              <a:buClr>
                <a:srgbClr val="353535"/>
              </a:buClr>
              <a:buSzPts val="2000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Statlige skoler</a:t>
            </a:r>
            <a:endParaRPr lang="nb-NO" sz="1800" dirty="0"/>
          </a:p>
          <a:p>
            <a:pPr marL="688975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samiske videregående skoler</a:t>
            </a:r>
            <a:endParaRPr lang="nb-NO" sz="18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2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23</a:t>
            </a:fld>
            <a:endParaRPr/>
          </a:p>
        </p:txBody>
      </p:sp>
      <p:sp>
        <p:nvSpPr>
          <p:cNvPr id="394" name="Google Shape;394;p32"/>
          <p:cNvSpPr txBox="1">
            <a:spLocks noGrp="1"/>
          </p:cNvSpPr>
          <p:nvPr>
            <p:ph type="title"/>
          </p:nvPr>
        </p:nvSpPr>
        <p:spPr>
          <a:xfrm>
            <a:off x="916282" y="454197"/>
            <a:ext cx="5181600" cy="5797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r>
              <a:rPr lang="nb-NO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Hvordan søker du?</a:t>
            </a:r>
            <a:endParaRPr lang="nb-NO" dirty="0"/>
          </a:p>
        </p:txBody>
      </p:sp>
      <p:sp>
        <p:nvSpPr>
          <p:cNvPr id="395" name="Google Shape;395;p32"/>
          <p:cNvSpPr txBox="1">
            <a:spLocks noGrp="1"/>
          </p:cNvSpPr>
          <p:nvPr>
            <p:ph idx="1"/>
          </p:nvPr>
        </p:nvSpPr>
        <p:spPr>
          <a:xfrm>
            <a:off x="852546" y="1158120"/>
            <a:ext cx="7438908" cy="33915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31775" lvl="0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Du søker og svarer på </a:t>
            </a:r>
            <a:r>
              <a:rPr lang="nb-NO" sz="1800" b="0" i="0" u="sng" dirty="0">
                <a:solidFill>
                  <a:srgbClr val="3535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vigo.no</a:t>
            </a:r>
            <a:endParaRPr lang="nb-NO" sz="1800" b="0" i="0" u="sng" dirty="0">
              <a:solidFill>
                <a:srgbClr val="353535"/>
              </a:solidFill>
            </a:endParaRPr>
          </a:p>
          <a:p>
            <a:pPr marL="231775" lvl="0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dirty="0">
                <a:solidFill>
                  <a:srgbClr val="353535"/>
                </a:solidFill>
                <a:latin typeface="Arial"/>
                <a:cs typeface="Arial"/>
                <a:sym typeface="Arial"/>
              </a:rPr>
              <a:t>Logg inn med </a:t>
            </a:r>
            <a:r>
              <a:rPr lang="nb-NO" sz="1800" dirty="0" err="1">
                <a:solidFill>
                  <a:srgbClr val="353535"/>
                </a:solidFill>
                <a:latin typeface="Arial"/>
                <a:cs typeface="Arial"/>
                <a:sym typeface="Arial"/>
              </a:rPr>
              <a:t>MinID</a:t>
            </a:r>
            <a:r>
              <a:rPr lang="nb-NO" sz="1800" dirty="0">
                <a:solidFill>
                  <a:srgbClr val="353535"/>
                </a:solidFill>
                <a:latin typeface="Arial"/>
                <a:cs typeface="Arial"/>
                <a:sym typeface="Arial"/>
              </a:rPr>
              <a:t> eller </a:t>
            </a:r>
            <a:r>
              <a:rPr lang="nb-NO" sz="1800" dirty="0" err="1">
                <a:solidFill>
                  <a:srgbClr val="353535"/>
                </a:solidFill>
                <a:latin typeface="Arial"/>
                <a:cs typeface="Arial"/>
                <a:sym typeface="Arial"/>
              </a:rPr>
              <a:t>BankID</a:t>
            </a:r>
            <a:endParaRPr lang="nb-NO" sz="1800" dirty="0">
              <a:solidFill>
                <a:srgbClr val="353535"/>
              </a:solidFill>
              <a:latin typeface="Arial"/>
              <a:cs typeface="Arial"/>
              <a:sym typeface="Arial"/>
            </a:endParaRPr>
          </a:p>
          <a:p>
            <a:pPr marL="231775" lvl="0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Søknadsfrist:</a:t>
            </a:r>
            <a:endParaRPr lang="nb-NO" sz="1800" dirty="0"/>
          </a:p>
          <a:p>
            <a:pPr marL="685800" lvl="1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1. mars (ordinær frist)</a:t>
            </a:r>
            <a:endParaRPr lang="nb-NO" sz="1800" dirty="0"/>
          </a:p>
          <a:p>
            <a:pPr marL="685800" lvl="1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1. februar ved søknad om fortrinnsrett eller individuell behandling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Sjekk at mobilnummer, e-postadresse og adresse er riktig på </a:t>
            </a:r>
            <a:r>
              <a:rPr lang="nb-NO" sz="1800" b="0" i="0" u="sng" dirty="0">
                <a:solidFill>
                  <a:srgbClr val="3535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vigo.no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Du får påminnelse via SMS når du skal </a:t>
            </a:r>
            <a:r>
              <a:rPr lang="nb-NO" sz="18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svare på tilbud </a:t>
            </a: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om plass/ventelisteplass på </a:t>
            </a:r>
            <a:r>
              <a:rPr lang="nb-NO" sz="1800" b="0" i="0" u="sng" dirty="0">
                <a:solidFill>
                  <a:srgbClr val="3535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vigo.no</a:t>
            </a:r>
            <a:endParaRPr lang="nb-NO" sz="1800" dirty="0"/>
          </a:p>
        </p:txBody>
      </p:sp>
      <p:sp>
        <p:nvSpPr>
          <p:cNvPr id="397" name="Google Shape;397;p32"/>
          <p:cNvSpPr txBox="1"/>
          <p:nvPr/>
        </p:nvSpPr>
        <p:spPr>
          <a:xfrm>
            <a:off x="852546" y="4997302"/>
            <a:ext cx="7695387" cy="1169581"/>
          </a:xfrm>
          <a:prstGeom prst="rect">
            <a:avLst/>
          </a:prstGeom>
          <a:solidFill>
            <a:srgbClr val="FFEE9C">
              <a:alpha val="71000"/>
            </a:srgbClr>
          </a:solidFill>
          <a:ln>
            <a:noFill/>
          </a:ln>
        </p:spPr>
        <p:txBody>
          <a:bodyPr spcFirstLastPara="1" wrap="square" lIns="91425" tIns="45700" rIns="91425" bIns="45700" anchor="ctr" anchorCtr="1">
            <a:noAutofit/>
          </a:bodyPr>
          <a:lstStyle/>
          <a:p>
            <a:endParaRPr lang="nb-NO" b="1" dirty="0"/>
          </a:p>
        </p:txBody>
      </p:sp>
      <p:sp>
        <p:nvSpPr>
          <p:cNvPr id="2" name="TekstSylinder 1">
            <a:extLst>
              <a:ext uri="{FF2B5EF4-FFF2-40B4-BE49-F238E27FC236}">
                <a16:creationId xmlns:a16="http://schemas.microsoft.com/office/drawing/2014/main" id="{C1F5F3EC-F8F7-58E2-F296-1665933F2B2D}"/>
              </a:ext>
            </a:extLst>
          </p:cNvPr>
          <p:cNvSpPr txBox="1"/>
          <p:nvPr/>
        </p:nvSpPr>
        <p:spPr>
          <a:xfrm>
            <a:off x="1771455" y="5273748"/>
            <a:ext cx="576284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b="1" dirty="0" err="1"/>
              <a:t>MinID</a:t>
            </a:r>
            <a:r>
              <a:rPr lang="nb-NO" dirty="0"/>
              <a:t>: 	Bestill aktiveringsbrev på </a:t>
            </a:r>
            <a:r>
              <a:rPr lang="nb-NO" dirty="0">
                <a:hlinkClick r:id="rId4"/>
              </a:rPr>
              <a:t>eid.difi.no</a:t>
            </a:r>
            <a:endParaRPr lang="nb-NO" dirty="0"/>
          </a:p>
          <a:p>
            <a:r>
              <a:rPr lang="nb-NO" b="1" dirty="0" err="1"/>
              <a:t>BankID</a:t>
            </a:r>
            <a:r>
              <a:rPr lang="nb-NO" dirty="0"/>
              <a:t>: 	Ta kontakt med banken din.</a:t>
            </a:r>
          </a:p>
          <a:p>
            <a:endParaRPr lang="nb-NO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3" name="Google Shape;423;p34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24</a:t>
            </a:fld>
            <a:endParaRPr/>
          </a:p>
        </p:txBody>
      </p:sp>
      <p:sp>
        <p:nvSpPr>
          <p:cNvPr id="424" name="Google Shape;424;p34"/>
          <p:cNvSpPr txBox="1">
            <a:spLocks noGrp="1"/>
          </p:cNvSpPr>
          <p:nvPr>
            <p:ph type="title"/>
          </p:nvPr>
        </p:nvSpPr>
        <p:spPr>
          <a:xfrm>
            <a:off x="887561" y="454736"/>
            <a:ext cx="5181600" cy="8620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r>
              <a:rPr lang="nb-NO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Nyttige tips og råd</a:t>
            </a:r>
            <a:endParaRPr lang="nb-NO" dirty="0"/>
          </a:p>
        </p:txBody>
      </p:sp>
      <p:sp>
        <p:nvSpPr>
          <p:cNvPr id="425" name="Google Shape;425;p34"/>
          <p:cNvSpPr txBox="1">
            <a:spLocks noGrp="1"/>
          </p:cNvSpPr>
          <p:nvPr>
            <p:ph idx="1"/>
          </p:nvPr>
        </p:nvSpPr>
        <p:spPr>
          <a:xfrm>
            <a:off x="845029" y="1316748"/>
            <a:ext cx="7315393" cy="47361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31775" lvl="0" indent="-231775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Du finner all informasjon om søknad, svar og frister på </a:t>
            </a:r>
            <a:r>
              <a:rPr lang="nb-NO" sz="1800" b="0" i="0" u="sng" dirty="0">
                <a:solidFill>
                  <a:srgbClr val="3535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vilbli.no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Du søker og svarer på </a:t>
            </a:r>
            <a:r>
              <a:rPr lang="nb-NO" sz="1800" b="0" i="0" u="sng" dirty="0">
                <a:solidFill>
                  <a:srgbClr val="353535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vigo.no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Husk søknadsfristene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Sett alltid opp tre alternative Vg1 </a:t>
            </a:r>
            <a:endParaRPr lang="nb-NO" sz="1800" dirty="0"/>
          </a:p>
          <a:p>
            <a:pPr marL="685800" lvl="1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i tre forskjellige utdanningsprogram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Hvis du angrer på valgene dine</a:t>
            </a:r>
            <a:endParaRPr lang="nb-NO" sz="1800" dirty="0"/>
          </a:p>
          <a:p>
            <a:pPr marL="685800" lvl="1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kontakt rådgiver eller inntakskontoret</a:t>
            </a:r>
            <a:endParaRPr lang="nb-NO" sz="18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35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25</a:t>
            </a:fld>
            <a:endParaRPr/>
          </a:p>
        </p:txBody>
      </p:sp>
      <p:sp>
        <p:nvSpPr>
          <p:cNvPr id="434" name="Google Shape;434;p35"/>
          <p:cNvSpPr txBox="1">
            <a:spLocks noGrp="1"/>
          </p:cNvSpPr>
          <p:nvPr>
            <p:ph type="title"/>
          </p:nvPr>
        </p:nvSpPr>
        <p:spPr>
          <a:xfrm>
            <a:off x="890843" y="450185"/>
            <a:ext cx="6466886" cy="808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Nyttige</a:t>
            </a:r>
            <a: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tips </a:t>
            </a: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og</a:t>
            </a:r>
            <a: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råd</a:t>
            </a:r>
            <a:endParaRPr dirty="0"/>
          </a:p>
        </p:txBody>
      </p:sp>
      <p:sp>
        <p:nvSpPr>
          <p:cNvPr id="435" name="Google Shape;435;p35"/>
          <p:cNvSpPr txBox="1">
            <a:spLocks noGrp="1"/>
          </p:cNvSpPr>
          <p:nvPr>
            <p:ph idx="1"/>
          </p:nvPr>
        </p:nvSpPr>
        <p:spPr>
          <a:xfrm>
            <a:off x="861422" y="1232913"/>
            <a:ext cx="8075612" cy="448123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Gjør deg kjent med tidsplanen for inntaket</a:t>
            </a:r>
            <a:endParaRPr lang="nb-NO" sz="1800" dirty="0"/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Overhold svarfristene. Hvis du ikke er hjemme</a:t>
            </a:r>
            <a:endParaRPr lang="nb-NO" sz="1800" dirty="0"/>
          </a:p>
          <a:p>
            <a:pPr marL="688975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svar på forhånd på </a:t>
            </a:r>
            <a:r>
              <a:rPr lang="nb-NO" sz="1800" b="0" i="0" u="sng" dirty="0">
                <a:solidFill>
                  <a:srgbClr val="353535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vigo.no</a:t>
            </a:r>
            <a:endParaRPr lang="nb-NO" sz="1800" dirty="0"/>
          </a:p>
          <a:p>
            <a:pPr marL="688975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sørg for at andre svarer for deg</a:t>
            </a:r>
            <a:endParaRPr lang="nb-NO" sz="1800" dirty="0"/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Du kan miste plassen hvis du</a:t>
            </a:r>
            <a:endParaRPr lang="nb-NO" sz="1800" dirty="0"/>
          </a:p>
          <a:p>
            <a:pPr marL="688975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ikke svarer til riktig tid</a:t>
            </a:r>
            <a:endParaRPr lang="nb-NO" sz="1800" dirty="0"/>
          </a:p>
          <a:p>
            <a:pPr marL="688975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ikke møter første skoledag</a:t>
            </a:r>
            <a:endParaRPr lang="nb-NO" sz="1800" dirty="0"/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Husk klagefristen 3 uker etter at du fikk inntaksmeldingen</a:t>
            </a:r>
            <a:endParaRPr lang="nb-NO" sz="1800" dirty="0"/>
          </a:p>
          <a:p>
            <a:pPr marL="228600" lvl="0" indent="-228600" algn="l" rtl="0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Legg ved opplysninger som kan ha betydning for inntaket eller opplæringen </a:t>
            </a:r>
            <a:endParaRPr lang="nb-NO" sz="1800" dirty="0"/>
          </a:p>
          <a:p>
            <a:pPr marL="688975" lvl="1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–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ingen kan ta hensyn til noe de ikke vet om</a:t>
            </a:r>
            <a:endParaRPr lang="nb-NO" sz="18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37"/>
          <p:cNvSpPr txBox="1"/>
          <p:nvPr/>
        </p:nvSpPr>
        <p:spPr>
          <a:xfrm>
            <a:off x="8154987" y="6400800"/>
            <a:ext cx="838200" cy="3063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200"/>
              <a:buFont typeface="Arial"/>
              <a:buNone/>
            </a:pPr>
            <a:r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Side </a:t>
            </a:r>
            <a:fld id="{00000000-1234-1234-1234-123412341234}" type="slidenum">
              <a:rPr lang="en-US" sz="1200" b="0" i="0" u="non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26</a:t>
            </a:fld>
            <a:endParaRPr/>
          </a:p>
        </p:txBody>
      </p:sp>
      <p:sp>
        <p:nvSpPr>
          <p:cNvPr id="453" name="Google Shape;453;p37"/>
          <p:cNvSpPr txBox="1">
            <a:spLocks noGrp="1"/>
          </p:cNvSpPr>
          <p:nvPr>
            <p:ph type="title"/>
          </p:nvPr>
        </p:nvSpPr>
        <p:spPr>
          <a:xfrm>
            <a:off x="966216" y="465759"/>
            <a:ext cx="4487918" cy="7425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3200"/>
              <a:buFont typeface="Arial"/>
              <a:buNone/>
            </a:pPr>
            <a:r>
              <a:rPr lang="en-US" sz="3200" b="1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Mer </a:t>
            </a:r>
            <a:r>
              <a:rPr lang="en-US" sz="3200" b="1" i="0" u="none" dirty="0" err="1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informasjon</a:t>
            </a:r>
            <a:endParaRPr dirty="0"/>
          </a:p>
        </p:txBody>
      </p:sp>
      <p:sp>
        <p:nvSpPr>
          <p:cNvPr id="454" name="Google Shape;454;p37"/>
          <p:cNvSpPr txBox="1">
            <a:spLocks noGrp="1"/>
          </p:cNvSpPr>
          <p:nvPr>
            <p:ph idx="1"/>
          </p:nvPr>
        </p:nvSpPr>
        <p:spPr>
          <a:xfrm>
            <a:off x="882869" y="1384738"/>
            <a:ext cx="8123949" cy="45640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31775" lvl="0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Alt om videregående opplæring finner du på </a:t>
            </a:r>
            <a:r>
              <a:rPr lang="nb-NO" sz="1800" b="0" i="0" u="sng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vilbli.no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Spør rådgiver på skolen din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Kontakt inntakskontoret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Gå på yrkes- og utdanningsmesser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Besøk videregående skoler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Char char="•"/>
            </a:pPr>
            <a:r>
              <a:rPr lang="nb-NO" sz="18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Snakk med forskjellige yrkesutøvere</a:t>
            </a:r>
            <a:endParaRPr lang="nb-NO" sz="1800" dirty="0"/>
          </a:p>
          <a:p>
            <a:pPr marL="231775" lvl="0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None/>
            </a:pPr>
            <a:endParaRPr lang="nb-NO" sz="1800" b="0" i="0" u="none" dirty="0">
              <a:solidFill>
                <a:srgbClr val="353535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31775" lvl="0" indent="-231775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353535"/>
              </a:buClr>
              <a:buSzPts val="2000"/>
              <a:buFont typeface="Arial"/>
              <a:buNone/>
            </a:pPr>
            <a:r>
              <a:rPr lang="nb-NO" sz="2400" b="0" i="0" u="none" dirty="0">
                <a:solidFill>
                  <a:srgbClr val="353535"/>
                </a:solidFill>
                <a:latin typeface="Arial"/>
                <a:ea typeface="Arial"/>
                <a:cs typeface="Arial"/>
                <a:sym typeface="Arial"/>
              </a:rPr>
              <a:t>Lykke til med valget ditt! </a:t>
            </a:r>
            <a:endParaRPr lang="nb-NO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5a5896a-3317-4cc1-9207-55b63b5078e4">
      <Terms xmlns="http://schemas.microsoft.com/office/infopath/2007/PartnerControls"/>
    </lcf76f155ced4ddcb4097134ff3c332f>
    <TaxCatchAll xmlns="7d0ffe1e-0ce0-4aae-a60d-a3fc8cc1c207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08E7212FF2CAE64182E92D730DE65367" ma:contentTypeVersion="15" ma:contentTypeDescription="Opprett et nytt dokument." ma:contentTypeScope="" ma:versionID="697b825df0135e59fc225998ec1c0eb1">
  <xsd:schema xmlns:xsd="http://www.w3.org/2001/XMLSchema" xmlns:xs="http://www.w3.org/2001/XMLSchema" xmlns:p="http://schemas.microsoft.com/office/2006/metadata/properties" xmlns:ns2="25a5896a-3317-4cc1-9207-55b63b5078e4" xmlns:ns3="7d0ffe1e-0ce0-4aae-a60d-a3fc8cc1c207" targetNamespace="http://schemas.microsoft.com/office/2006/metadata/properties" ma:root="true" ma:fieldsID="b2ee792e0e232c50caf900edcdb1cea4" ns2:_="" ns3:_="">
    <xsd:import namespace="25a5896a-3317-4cc1-9207-55b63b5078e4"/>
    <xsd:import namespace="7d0ffe1e-0ce0-4aae-a60d-a3fc8cc1c2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a5896a-3317-4cc1-9207-55b63b5078e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16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Bildemerkelapper" ma:readOnly="false" ma:fieldId="{5cf76f15-5ced-4ddc-b409-7134ff3c332f}" ma:taxonomyMulti="true" ma:sspId="dbd91f38-a59c-449d-8725-f72a8f7533a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d0ffe1e-0ce0-4aae-a60d-a3fc8cc1c207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606a231-19c0-4913-aa97-8298c68ef661}" ma:internalName="TaxCatchAll" ma:showField="CatchAllData" ma:web="7d0ffe1e-0ce0-4aae-a60d-a3fc8cc1c2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Delings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E3CDAA5-C907-424A-A1FA-20EE7ED61FDD}">
  <ds:schemaRefs>
    <ds:schemaRef ds:uri="http://schemas.microsoft.com/office/2006/metadata/properties"/>
    <ds:schemaRef ds:uri="7d0ffe1e-0ce0-4aae-a60d-a3fc8cc1c207"/>
    <ds:schemaRef ds:uri="http://www.w3.org/XML/1998/namespace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elements/1.1/"/>
    <ds:schemaRef ds:uri="http://purl.org/dc/dcmitype/"/>
    <ds:schemaRef ds:uri="http://schemas.microsoft.com/office/infopath/2007/PartnerControls"/>
    <ds:schemaRef ds:uri="25a5896a-3317-4cc1-9207-55b63b5078e4"/>
  </ds:schemaRefs>
</ds:datastoreItem>
</file>

<file path=customXml/itemProps2.xml><?xml version="1.0" encoding="utf-8"?>
<ds:datastoreItem xmlns:ds="http://schemas.openxmlformats.org/officeDocument/2006/customXml" ds:itemID="{229A9485-365C-4EBB-A272-2FB8A300C19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5a5896a-3317-4cc1-9207-55b63b5078e4"/>
    <ds:schemaRef ds:uri="7d0ffe1e-0ce0-4aae-a60d-a3fc8cc1c20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5A835F65-1359-4C6C-B0F8-423AE063E6FA}">
  <ds:schemaRefs>
    <ds:schemaRef ds:uri="http://schemas.microsoft.com/sharepoint/v3/contenttype/forms"/>
  </ds:schemaRefs>
</ds:datastoreItem>
</file>

<file path=docMetadata/LabelInfo.xml><?xml version="1.0" encoding="utf-8"?>
<clbl:labelList xmlns:clbl="http://schemas.microsoft.com/office/2020/mipLabelMetadata">
  <clbl:label id="{a8bcda6a-e5fc-468e-b14a-af6ebf303051}" enabled="0" method="" siteId="{a8bcda6a-e5fc-468e-b14a-af6ebf30305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11849</TotalTime>
  <Words>1642</Words>
  <Application>Microsoft Macintosh PowerPoint</Application>
  <PresentationFormat>Skjermfremvisning (4:3)</PresentationFormat>
  <Paragraphs>246</Paragraphs>
  <Slides>26</Slides>
  <Notes>25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26</vt:i4>
      </vt:variant>
    </vt:vector>
  </HeadingPairs>
  <TitlesOfParts>
    <vt:vector size="32" baseType="lpstr">
      <vt:lpstr>Aptos</vt:lpstr>
      <vt:lpstr>Aptos Display</vt:lpstr>
      <vt:lpstr>Arial</vt:lpstr>
      <vt:lpstr>Times</vt:lpstr>
      <vt:lpstr>Verdana</vt:lpstr>
      <vt:lpstr>Office-tema</vt:lpstr>
      <vt:lpstr>PowerPoint-presentasjon</vt:lpstr>
      <vt:lpstr>Hva er videregående opplæring?</vt:lpstr>
      <vt:lpstr>Du kan oppnå studie- eller yrkeskompetanse</vt:lpstr>
      <vt:lpstr>5 studieforberedende utdanningsprogram</vt:lpstr>
      <vt:lpstr>10 yrkesfaglige utdanningsprogram</vt:lpstr>
      <vt:lpstr>Generell studiekompetanse</vt:lpstr>
      <vt:lpstr>PowerPoint-presentasjon</vt:lpstr>
      <vt:lpstr>Yrkeskompetanse </vt:lpstr>
      <vt:lpstr>Yrkeskompetanse</vt:lpstr>
      <vt:lpstr>Påbygging til generell studiekompetanse</vt:lpstr>
      <vt:lpstr>Fellesfag og programfag</vt:lpstr>
      <vt:lpstr>Gratis læremidler og utstyr </vt:lpstr>
      <vt:lpstr>PC-ordning på videregående</vt:lpstr>
      <vt:lpstr>Hvilke rettigheter har du? </vt:lpstr>
      <vt:lpstr>Rett til omvalg</vt:lpstr>
      <vt:lpstr>Veiledning og rådgiving</vt:lpstr>
      <vt:lpstr>Hvilke plikter har du? </vt:lpstr>
      <vt:lpstr> </vt:lpstr>
      <vt:lpstr>PowerPoint-presentasjon</vt:lpstr>
      <vt:lpstr>Samarbeid med foreldre</vt:lpstr>
      <vt:lpstr>Hvor kan du gå på skole?</vt:lpstr>
      <vt:lpstr>PowerPoint-presentasjon</vt:lpstr>
      <vt:lpstr>Hvordan søker du?</vt:lpstr>
      <vt:lpstr>Nyttige tips og råd</vt:lpstr>
      <vt:lpstr>Nyttige tips og råd</vt:lpstr>
      <vt:lpstr>Mer informasjon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Ditt valg!</dc:title>
  <dc:creator>Mille Paasche-Aasen</dc:creator>
  <cp:lastModifiedBy>Casper Kongstein</cp:lastModifiedBy>
  <cp:revision>36</cp:revision>
  <dcterms:created xsi:type="dcterms:W3CDTF">2015-09-11T11:02:25Z</dcterms:created>
  <dcterms:modified xsi:type="dcterms:W3CDTF">2025-09-17T11:33:57Z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0x01010008E7212FF2CAE64182E92D730DE65367</vt:lpwstr>
  </property>
  <property fmtid="{D5CDD505-2E9C-101B-9397-08002B2CF9AE}" pid="3" name="MediaServiceImageTags">
    <vt:lpwstr/>
  </property>
</Properties>
</file>